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24" r:id="rId3"/>
    <p:sldId id="447" r:id="rId4"/>
    <p:sldId id="263" r:id="rId5"/>
    <p:sldId id="260" r:id="rId6"/>
    <p:sldId id="270" r:id="rId7"/>
    <p:sldId id="259" r:id="rId8"/>
    <p:sldId id="432" r:id="rId9"/>
    <p:sldId id="286" r:id="rId10"/>
    <p:sldId id="327" r:id="rId11"/>
    <p:sldId id="331" r:id="rId12"/>
    <p:sldId id="332" r:id="rId13"/>
    <p:sldId id="335" r:id="rId14"/>
    <p:sldId id="329" r:id="rId15"/>
    <p:sldId id="446" r:id="rId16"/>
    <p:sldId id="336" r:id="rId17"/>
    <p:sldId id="435" r:id="rId18"/>
    <p:sldId id="338" r:id="rId19"/>
    <p:sldId id="441" r:id="rId20"/>
    <p:sldId id="443" r:id="rId21"/>
    <p:sldId id="442" r:id="rId22"/>
    <p:sldId id="445" r:id="rId23"/>
    <p:sldId id="322" r:id="rId24"/>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1"/>
    <a:srgbClr val="ABB6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9" autoAdjust="0"/>
    <p:restoredTop sz="95067" autoAdjust="0"/>
  </p:normalViewPr>
  <p:slideViewPr>
    <p:cSldViewPr snapToGrid="0">
      <p:cViewPr varScale="1">
        <p:scale>
          <a:sx n="104" d="100"/>
          <a:sy n="104" d="100"/>
        </p:scale>
        <p:origin x="13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8AFBF2C-2F64-457F-B8D6-9CA97071BC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E6791EA7-D63D-43CC-9CA9-EEC88295ED4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E3CCB5E-3408-461F-B699-223E55620E4F}" type="datetimeFigureOut">
              <a:rPr lang="nl-NL"/>
              <a:pPr>
                <a:defRPr/>
              </a:pPr>
              <a:t>27-3-2019</a:t>
            </a:fld>
            <a:endParaRPr lang="nl-NL"/>
          </a:p>
        </p:txBody>
      </p:sp>
      <p:sp>
        <p:nvSpPr>
          <p:cNvPr id="4" name="Tijdelijke aanduiding voor dia-afbeelding 3">
            <a:extLst>
              <a:ext uri="{FF2B5EF4-FFF2-40B4-BE49-F238E27FC236}">
                <a16:creationId xmlns:a16="http://schemas.microsoft.com/office/drawing/2014/main" id="{481C5961-7B5E-47DF-BD57-2D45E4452F6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A2557CE8-F251-4023-AAAB-02733DE7182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706193A4-9662-4444-B03A-90567E7B97F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4B1A12ED-AA90-4332-BF06-DEC1F62B33A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3F3927B-E5B9-44B5-824A-040C04234AD2}"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dia-afbeelding 1">
            <a:extLst>
              <a:ext uri="{FF2B5EF4-FFF2-40B4-BE49-F238E27FC236}">
                <a16:creationId xmlns:a16="http://schemas.microsoft.com/office/drawing/2014/main" id="{3C02F697-AEA6-4122-B77D-22F96348D8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Tijdelijke aanduiding voor notities 2">
            <a:extLst>
              <a:ext uri="{FF2B5EF4-FFF2-40B4-BE49-F238E27FC236}">
                <a16:creationId xmlns:a16="http://schemas.microsoft.com/office/drawing/2014/main" id="{CEFACFE4-E7F8-435E-98BD-6668B05122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124" name="Tijdelijke aanduiding voor dianummer 3">
            <a:extLst>
              <a:ext uri="{FF2B5EF4-FFF2-40B4-BE49-F238E27FC236}">
                <a16:creationId xmlns:a16="http://schemas.microsoft.com/office/drawing/2014/main" id="{F795646D-49A5-47FF-9818-F0DA02BFC5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D6368D4-5DAE-45F6-907D-B5A49A1DC8FD}" type="slidenum">
              <a:rPr lang="nl-NL" altLang="nl-NL"/>
              <a:pPr fontAlgn="base">
                <a:spcBef>
                  <a:spcPct val="0"/>
                </a:spcBef>
                <a:spcAft>
                  <a:spcPct val="0"/>
                </a:spcAft>
              </a:pPr>
              <a:t>2</a:t>
            </a:fld>
            <a:endParaRPr lang="nl-NL"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a:extLst>
              <a:ext uri="{FF2B5EF4-FFF2-40B4-BE49-F238E27FC236}">
                <a16:creationId xmlns:a16="http://schemas.microsoft.com/office/drawing/2014/main" id="{790AD3F5-DEEA-4D1F-A6B1-21EC543353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Tijdelijke aanduiding voor notities 2">
            <a:extLst>
              <a:ext uri="{FF2B5EF4-FFF2-40B4-BE49-F238E27FC236}">
                <a16:creationId xmlns:a16="http://schemas.microsoft.com/office/drawing/2014/main" id="{8695BEB9-F80F-4153-B357-D8191C3716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46084" name="Tijdelijke aanduiding voor dianummer 3">
            <a:extLst>
              <a:ext uri="{FF2B5EF4-FFF2-40B4-BE49-F238E27FC236}">
                <a16:creationId xmlns:a16="http://schemas.microsoft.com/office/drawing/2014/main" id="{FAF5F081-AD25-42AE-87FB-A024F4CB3B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A9377C-44EF-4C40-8817-824D6D61AB90}" type="slidenum">
              <a:rPr lang="nl-NL" altLang="nl-NL"/>
              <a:pPr fontAlgn="base">
                <a:spcBef>
                  <a:spcPct val="0"/>
                </a:spcBef>
                <a:spcAft>
                  <a:spcPct val="0"/>
                </a:spcAft>
              </a:pPr>
              <a:t>11</a:t>
            </a:fld>
            <a:endParaRPr lang="nl-NL" alt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a:extLst>
              <a:ext uri="{FF2B5EF4-FFF2-40B4-BE49-F238E27FC236}">
                <a16:creationId xmlns:a16="http://schemas.microsoft.com/office/drawing/2014/main" id="{82EE2429-84D6-462C-B94E-64D1F94C77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Tijdelijke aanduiding voor notities 2">
            <a:extLst>
              <a:ext uri="{FF2B5EF4-FFF2-40B4-BE49-F238E27FC236}">
                <a16:creationId xmlns:a16="http://schemas.microsoft.com/office/drawing/2014/main" id="{AC8242C7-6866-4686-8353-EB1ACA190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48132" name="Tijdelijke aanduiding voor dianummer 3">
            <a:extLst>
              <a:ext uri="{FF2B5EF4-FFF2-40B4-BE49-F238E27FC236}">
                <a16:creationId xmlns:a16="http://schemas.microsoft.com/office/drawing/2014/main" id="{F1483EF6-47E3-4AEA-BEE9-21AB3FF51B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B27B640-4978-4A3D-A9F2-3A9CC271BDF7}" type="slidenum">
              <a:rPr lang="nl-NL" altLang="nl-NL"/>
              <a:pPr fontAlgn="base">
                <a:spcBef>
                  <a:spcPct val="0"/>
                </a:spcBef>
                <a:spcAft>
                  <a:spcPct val="0"/>
                </a:spcAft>
              </a:pPr>
              <a:t>12</a:t>
            </a:fld>
            <a:endParaRPr lang="nl-NL" alt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jdelijke aanduiding voor dia-afbeelding 1">
            <a:extLst>
              <a:ext uri="{FF2B5EF4-FFF2-40B4-BE49-F238E27FC236}">
                <a16:creationId xmlns:a16="http://schemas.microsoft.com/office/drawing/2014/main" id="{A5A6F945-E8E6-4FB0-A98C-0E6BC6345B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Tijdelijke aanduiding voor notities 2">
            <a:extLst>
              <a:ext uri="{FF2B5EF4-FFF2-40B4-BE49-F238E27FC236}">
                <a16:creationId xmlns:a16="http://schemas.microsoft.com/office/drawing/2014/main" id="{7C01146B-2B94-4E70-8A4E-C55E46CA54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0180" name="Tijdelijke aanduiding voor dianummer 3">
            <a:extLst>
              <a:ext uri="{FF2B5EF4-FFF2-40B4-BE49-F238E27FC236}">
                <a16:creationId xmlns:a16="http://schemas.microsoft.com/office/drawing/2014/main" id="{CA288A43-01AA-478B-9F85-E0896A3FF0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C7FAE3-BAA6-4433-BE77-20039EB7E992}" type="slidenum">
              <a:rPr lang="nl-NL" altLang="nl-NL"/>
              <a:pPr fontAlgn="base">
                <a:spcBef>
                  <a:spcPct val="0"/>
                </a:spcBef>
                <a:spcAft>
                  <a:spcPct val="0"/>
                </a:spcAft>
              </a:pPr>
              <a:t>13</a:t>
            </a:fld>
            <a:endParaRPr lang="nl-NL" alt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a:extLst>
              <a:ext uri="{FF2B5EF4-FFF2-40B4-BE49-F238E27FC236}">
                <a16:creationId xmlns:a16="http://schemas.microsoft.com/office/drawing/2014/main" id="{3725F209-01FC-4103-813E-09C79EFEBB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Tijdelijke aanduiding voor notities 2">
            <a:extLst>
              <a:ext uri="{FF2B5EF4-FFF2-40B4-BE49-F238E27FC236}">
                <a16:creationId xmlns:a16="http://schemas.microsoft.com/office/drawing/2014/main" id="{B4B186BF-C754-4457-B19F-532B49B08A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dirty="0"/>
              <a:t>De oplossing versterkt ons lichaam…</a:t>
            </a:r>
          </a:p>
        </p:txBody>
      </p:sp>
      <p:sp>
        <p:nvSpPr>
          <p:cNvPr id="39940" name="Tijdelijke aanduiding voor dianummer 3">
            <a:extLst>
              <a:ext uri="{FF2B5EF4-FFF2-40B4-BE49-F238E27FC236}">
                <a16:creationId xmlns:a16="http://schemas.microsoft.com/office/drawing/2014/main" id="{4E8519A0-FE8E-43B4-A52D-331C351651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D6FF32-A5EF-44AB-86B0-2D5B6AC21A25}" type="slidenum">
              <a:rPr lang="nl-NL" altLang="nl-NL"/>
              <a:pPr fontAlgn="base">
                <a:spcBef>
                  <a:spcPct val="0"/>
                </a:spcBef>
                <a:spcAft>
                  <a:spcPct val="0"/>
                </a:spcAft>
              </a:pPr>
              <a:t>14</a:t>
            </a:fld>
            <a:endParaRPr lang="nl-NL"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a:extLst>
              <a:ext uri="{FF2B5EF4-FFF2-40B4-BE49-F238E27FC236}">
                <a16:creationId xmlns:a16="http://schemas.microsoft.com/office/drawing/2014/main" id="{3725F209-01FC-4103-813E-09C79EFEBB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Tijdelijke aanduiding voor notities 2">
            <a:extLst>
              <a:ext uri="{FF2B5EF4-FFF2-40B4-BE49-F238E27FC236}">
                <a16:creationId xmlns:a16="http://schemas.microsoft.com/office/drawing/2014/main" id="{B4B186BF-C754-4457-B19F-532B49B08A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dirty="0"/>
              <a:t>De oplossing versterkt ons lichaam…</a:t>
            </a:r>
          </a:p>
        </p:txBody>
      </p:sp>
      <p:sp>
        <p:nvSpPr>
          <p:cNvPr id="39940" name="Tijdelijke aanduiding voor dianummer 3">
            <a:extLst>
              <a:ext uri="{FF2B5EF4-FFF2-40B4-BE49-F238E27FC236}">
                <a16:creationId xmlns:a16="http://schemas.microsoft.com/office/drawing/2014/main" id="{4E8519A0-FE8E-43B4-A52D-331C351651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D6FF32-A5EF-44AB-86B0-2D5B6AC21A25}" type="slidenum">
              <a:rPr lang="nl-NL" altLang="nl-NL"/>
              <a:pPr fontAlgn="base">
                <a:spcBef>
                  <a:spcPct val="0"/>
                </a:spcBef>
                <a:spcAft>
                  <a:spcPct val="0"/>
                </a:spcAft>
              </a:pPr>
              <a:t>15</a:t>
            </a:fld>
            <a:endParaRPr lang="nl-NL" altLang="nl-NL"/>
          </a:p>
        </p:txBody>
      </p:sp>
    </p:spTree>
    <p:extLst>
      <p:ext uri="{BB962C8B-B14F-4D97-AF65-F5344CB8AC3E}">
        <p14:creationId xmlns:p14="http://schemas.microsoft.com/office/powerpoint/2010/main" val="138565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a:extLst>
              <a:ext uri="{FF2B5EF4-FFF2-40B4-BE49-F238E27FC236}">
                <a16:creationId xmlns:a16="http://schemas.microsoft.com/office/drawing/2014/main" id="{56A8332A-1DB6-43CF-A233-0D7F4A2B31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Tijdelijke aanduiding voor notities 2">
            <a:extLst>
              <a:ext uri="{FF2B5EF4-FFF2-40B4-BE49-F238E27FC236}">
                <a16:creationId xmlns:a16="http://schemas.microsoft.com/office/drawing/2014/main" id="{B3562C18-1E75-4485-9B77-5635605AAB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2228" name="Tijdelijke aanduiding voor dianummer 3">
            <a:extLst>
              <a:ext uri="{FF2B5EF4-FFF2-40B4-BE49-F238E27FC236}">
                <a16:creationId xmlns:a16="http://schemas.microsoft.com/office/drawing/2014/main" id="{E07EEDED-3443-458C-B87B-931146D65C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CB25DFA-3D03-4A4F-9547-ECD203224FF6}" type="slidenum">
              <a:rPr lang="nl-NL" altLang="nl-NL"/>
              <a:pPr fontAlgn="base">
                <a:spcBef>
                  <a:spcPct val="0"/>
                </a:spcBef>
                <a:spcAft>
                  <a:spcPct val="0"/>
                </a:spcAft>
              </a:pPr>
              <a:t>16</a:t>
            </a:fld>
            <a:endParaRPr lang="nl-NL" alt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a:extLst>
              <a:ext uri="{FF2B5EF4-FFF2-40B4-BE49-F238E27FC236}">
                <a16:creationId xmlns:a16="http://schemas.microsoft.com/office/drawing/2014/main" id="{84C8531D-7269-451C-8539-35AC02BE09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Tijdelijke aanduiding voor notities 2">
            <a:extLst>
              <a:ext uri="{FF2B5EF4-FFF2-40B4-BE49-F238E27FC236}">
                <a16:creationId xmlns:a16="http://schemas.microsoft.com/office/drawing/2014/main" id="{3E36AFEB-1260-4C11-9B81-E2F2489CAA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4276" name="Tijdelijke aanduiding voor dianummer 3">
            <a:extLst>
              <a:ext uri="{FF2B5EF4-FFF2-40B4-BE49-F238E27FC236}">
                <a16:creationId xmlns:a16="http://schemas.microsoft.com/office/drawing/2014/main" id="{62E121E6-6940-4E9D-8920-A82AEA1721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58BBF7-26BC-4B36-9416-473D82CAB3DF}" type="slidenum">
              <a:rPr lang="nl-NL" altLang="nl-NL"/>
              <a:pPr fontAlgn="base">
                <a:spcBef>
                  <a:spcPct val="0"/>
                </a:spcBef>
                <a:spcAft>
                  <a:spcPct val="0"/>
                </a:spcAft>
              </a:pPr>
              <a:t>17</a:t>
            </a:fld>
            <a:endParaRPr lang="nl-NL" altLang="nl-NL"/>
          </a:p>
        </p:txBody>
      </p:sp>
    </p:spTree>
    <p:extLst>
      <p:ext uri="{BB962C8B-B14F-4D97-AF65-F5344CB8AC3E}">
        <p14:creationId xmlns:p14="http://schemas.microsoft.com/office/powerpoint/2010/main" val="2062195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a:extLst>
              <a:ext uri="{FF2B5EF4-FFF2-40B4-BE49-F238E27FC236}">
                <a16:creationId xmlns:a16="http://schemas.microsoft.com/office/drawing/2014/main" id="{9327BA93-B99C-4970-AA8D-72111C7D30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Tijdelijke aanduiding voor notities 2">
            <a:extLst>
              <a:ext uri="{FF2B5EF4-FFF2-40B4-BE49-F238E27FC236}">
                <a16:creationId xmlns:a16="http://schemas.microsoft.com/office/drawing/2014/main" id="{5270D8AA-49AE-4A40-90FE-1E50D3AAFC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60420" name="Tijdelijke aanduiding voor dianummer 3">
            <a:extLst>
              <a:ext uri="{FF2B5EF4-FFF2-40B4-BE49-F238E27FC236}">
                <a16:creationId xmlns:a16="http://schemas.microsoft.com/office/drawing/2014/main" id="{92C9CFD0-E596-4D59-86B0-5C11EA81EC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357254-2C54-4354-91B4-BB8EB9034D7F}" type="slidenum">
              <a:rPr lang="nl-NL" altLang="nl-NL"/>
              <a:pPr fontAlgn="base">
                <a:spcBef>
                  <a:spcPct val="0"/>
                </a:spcBef>
                <a:spcAft>
                  <a:spcPct val="0"/>
                </a:spcAft>
              </a:pPr>
              <a:t>18</a:t>
            </a:fld>
            <a:endParaRPr lang="nl-NL" alt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a:extLst>
              <a:ext uri="{FF2B5EF4-FFF2-40B4-BE49-F238E27FC236}">
                <a16:creationId xmlns:a16="http://schemas.microsoft.com/office/drawing/2014/main" id="{84C8531D-7269-451C-8539-35AC02BE09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Tijdelijke aanduiding voor notities 2">
            <a:extLst>
              <a:ext uri="{FF2B5EF4-FFF2-40B4-BE49-F238E27FC236}">
                <a16:creationId xmlns:a16="http://schemas.microsoft.com/office/drawing/2014/main" id="{3E36AFEB-1260-4C11-9B81-E2F2489CAA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4276" name="Tijdelijke aanduiding voor dianummer 3">
            <a:extLst>
              <a:ext uri="{FF2B5EF4-FFF2-40B4-BE49-F238E27FC236}">
                <a16:creationId xmlns:a16="http://schemas.microsoft.com/office/drawing/2014/main" id="{62E121E6-6940-4E9D-8920-A82AEA1721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58BBF7-26BC-4B36-9416-473D82CAB3DF}" type="slidenum">
              <a:rPr lang="nl-NL" altLang="nl-NL"/>
              <a:pPr fontAlgn="base">
                <a:spcBef>
                  <a:spcPct val="0"/>
                </a:spcBef>
                <a:spcAft>
                  <a:spcPct val="0"/>
                </a:spcAft>
              </a:pPr>
              <a:t>19</a:t>
            </a:fld>
            <a:endParaRPr lang="nl-NL" altLang="nl-NL"/>
          </a:p>
        </p:txBody>
      </p:sp>
    </p:spTree>
    <p:extLst>
      <p:ext uri="{BB962C8B-B14F-4D97-AF65-F5344CB8AC3E}">
        <p14:creationId xmlns:p14="http://schemas.microsoft.com/office/powerpoint/2010/main" val="1861413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a:extLst>
              <a:ext uri="{FF2B5EF4-FFF2-40B4-BE49-F238E27FC236}">
                <a16:creationId xmlns:a16="http://schemas.microsoft.com/office/drawing/2014/main" id="{84C8531D-7269-451C-8539-35AC02BE09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Tijdelijke aanduiding voor notities 2">
            <a:extLst>
              <a:ext uri="{FF2B5EF4-FFF2-40B4-BE49-F238E27FC236}">
                <a16:creationId xmlns:a16="http://schemas.microsoft.com/office/drawing/2014/main" id="{3E36AFEB-1260-4C11-9B81-E2F2489CAA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4276" name="Tijdelijke aanduiding voor dianummer 3">
            <a:extLst>
              <a:ext uri="{FF2B5EF4-FFF2-40B4-BE49-F238E27FC236}">
                <a16:creationId xmlns:a16="http://schemas.microsoft.com/office/drawing/2014/main" id="{62E121E6-6940-4E9D-8920-A82AEA1721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58BBF7-26BC-4B36-9416-473D82CAB3DF}" type="slidenum">
              <a:rPr lang="nl-NL" altLang="nl-NL"/>
              <a:pPr fontAlgn="base">
                <a:spcBef>
                  <a:spcPct val="0"/>
                </a:spcBef>
                <a:spcAft>
                  <a:spcPct val="0"/>
                </a:spcAft>
              </a:pPr>
              <a:t>20</a:t>
            </a:fld>
            <a:endParaRPr lang="nl-NL" altLang="nl-NL"/>
          </a:p>
        </p:txBody>
      </p:sp>
    </p:spTree>
    <p:extLst>
      <p:ext uri="{BB962C8B-B14F-4D97-AF65-F5344CB8AC3E}">
        <p14:creationId xmlns:p14="http://schemas.microsoft.com/office/powerpoint/2010/main" val="414364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dia-afbeelding 1">
            <a:extLst>
              <a:ext uri="{FF2B5EF4-FFF2-40B4-BE49-F238E27FC236}">
                <a16:creationId xmlns:a16="http://schemas.microsoft.com/office/drawing/2014/main" id="{3C02F697-AEA6-4122-B77D-22F96348D8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Tijdelijke aanduiding voor notities 2">
            <a:extLst>
              <a:ext uri="{FF2B5EF4-FFF2-40B4-BE49-F238E27FC236}">
                <a16:creationId xmlns:a16="http://schemas.microsoft.com/office/drawing/2014/main" id="{CEFACFE4-E7F8-435E-98BD-6668B05122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124" name="Tijdelijke aanduiding voor dianummer 3">
            <a:extLst>
              <a:ext uri="{FF2B5EF4-FFF2-40B4-BE49-F238E27FC236}">
                <a16:creationId xmlns:a16="http://schemas.microsoft.com/office/drawing/2014/main" id="{F795646D-49A5-47FF-9818-F0DA02BFC5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D6368D4-5DAE-45F6-907D-B5A49A1DC8FD}" type="slidenum">
              <a:rPr lang="nl-NL" altLang="nl-NL"/>
              <a:pPr fontAlgn="base">
                <a:spcBef>
                  <a:spcPct val="0"/>
                </a:spcBef>
                <a:spcAft>
                  <a:spcPct val="0"/>
                </a:spcAft>
              </a:pPr>
              <a:t>3</a:t>
            </a:fld>
            <a:endParaRPr lang="nl-NL" altLang="nl-NL"/>
          </a:p>
        </p:txBody>
      </p:sp>
    </p:spTree>
    <p:extLst>
      <p:ext uri="{BB962C8B-B14F-4D97-AF65-F5344CB8AC3E}">
        <p14:creationId xmlns:p14="http://schemas.microsoft.com/office/powerpoint/2010/main" val="259913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a:extLst>
              <a:ext uri="{FF2B5EF4-FFF2-40B4-BE49-F238E27FC236}">
                <a16:creationId xmlns:a16="http://schemas.microsoft.com/office/drawing/2014/main" id="{84C8531D-7269-451C-8539-35AC02BE09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Tijdelijke aanduiding voor notities 2">
            <a:extLst>
              <a:ext uri="{FF2B5EF4-FFF2-40B4-BE49-F238E27FC236}">
                <a16:creationId xmlns:a16="http://schemas.microsoft.com/office/drawing/2014/main" id="{3E36AFEB-1260-4C11-9B81-E2F2489CAA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54276" name="Tijdelijke aanduiding voor dianummer 3">
            <a:extLst>
              <a:ext uri="{FF2B5EF4-FFF2-40B4-BE49-F238E27FC236}">
                <a16:creationId xmlns:a16="http://schemas.microsoft.com/office/drawing/2014/main" id="{62E121E6-6940-4E9D-8920-A82AEA1721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58BBF7-26BC-4B36-9416-473D82CAB3DF}" type="slidenum">
              <a:rPr lang="nl-NL" altLang="nl-NL"/>
              <a:pPr fontAlgn="base">
                <a:spcBef>
                  <a:spcPct val="0"/>
                </a:spcBef>
                <a:spcAft>
                  <a:spcPct val="0"/>
                </a:spcAft>
              </a:pPr>
              <a:t>21</a:t>
            </a:fld>
            <a:endParaRPr lang="nl-NL" altLang="nl-NL"/>
          </a:p>
        </p:txBody>
      </p:sp>
    </p:spTree>
    <p:extLst>
      <p:ext uri="{BB962C8B-B14F-4D97-AF65-F5344CB8AC3E}">
        <p14:creationId xmlns:p14="http://schemas.microsoft.com/office/powerpoint/2010/main" val="78416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a:extLst>
              <a:ext uri="{FF2B5EF4-FFF2-40B4-BE49-F238E27FC236}">
                <a16:creationId xmlns:a16="http://schemas.microsoft.com/office/drawing/2014/main" id="{E03B3D85-60B5-4257-904F-25FA06AFEE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Tijdelijke aanduiding voor notities 2">
            <a:extLst>
              <a:ext uri="{FF2B5EF4-FFF2-40B4-BE49-F238E27FC236}">
                <a16:creationId xmlns:a16="http://schemas.microsoft.com/office/drawing/2014/main" id="{9F69778A-4728-4715-93C7-DFF08EE1C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62468" name="Tijdelijke aanduiding voor dianummer 3">
            <a:extLst>
              <a:ext uri="{FF2B5EF4-FFF2-40B4-BE49-F238E27FC236}">
                <a16:creationId xmlns:a16="http://schemas.microsoft.com/office/drawing/2014/main" id="{53DCD1FD-4883-421C-B2BC-65CBAE2AF8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C4A9DB1-8A70-48DA-B502-D39C344DADD2}" type="slidenum">
              <a:rPr lang="nl-NL" altLang="nl-NL"/>
              <a:pPr fontAlgn="base">
                <a:spcBef>
                  <a:spcPct val="0"/>
                </a:spcBef>
                <a:spcAft>
                  <a:spcPct val="0"/>
                </a:spcAft>
              </a:pPr>
              <a:t>22</a:t>
            </a:fld>
            <a:endParaRPr lang="nl-NL" altLang="nl-NL"/>
          </a:p>
        </p:txBody>
      </p:sp>
    </p:spTree>
    <p:extLst>
      <p:ext uri="{BB962C8B-B14F-4D97-AF65-F5344CB8AC3E}">
        <p14:creationId xmlns:p14="http://schemas.microsoft.com/office/powerpoint/2010/main" val="82786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F6F25342-6CAA-47EA-856A-51F7939A9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Tijdelijke aanduiding voor notities 2">
            <a:extLst>
              <a:ext uri="{FF2B5EF4-FFF2-40B4-BE49-F238E27FC236}">
                <a16:creationId xmlns:a16="http://schemas.microsoft.com/office/drawing/2014/main" id="{CD379305-06DD-4544-BF96-CDF576B37C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De Big Ideal van Health2Work:</a:t>
            </a:r>
          </a:p>
          <a:p>
            <a:pPr>
              <a:spcBef>
                <a:spcPct val="0"/>
              </a:spcBef>
            </a:pPr>
            <a:endParaRPr lang="nl-NL" altLang="nl-NL"/>
          </a:p>
          <a:p>
            <a:pPr>
              <a:spcBef>
                <a:spcPct val="0"/>
              </a:spcBef>
            </a:pPr>
            <a:r>
              <a:rPr lang="nl-NL" altLang="nl-NL"/>
              <a:t>Health2Work is één van de grootste spelers op het gebied van ergonomie in Nederland en België met als doel het adviseren over en verzorgen van gezonde en efficiënte werkomgevingen. Bij Health2Work gaat het altijd over gezond en efficiënt werken en volop energie hebben om in je werkomgeving optimaal te presteren. Daardoor krijg je zin in de volgende werkdag, waarbij Health2Work jou voorziet van de juiste materialen en de juiste sfeer. Een oplossing voor iedereen, in elke werkomgeving en in elke levensfase.</a:t>
            </a:r>
          </a:p>
        </p:txBody>
      </p:sp>
      <p:sp>
        <p:nvSpPr>
          <p:cNvPr id="9220" name="Tijdelijke aanduiding voor dianummer 3">
            <a:extLst>
              <a:ext uri="{FF2B5EF4-FFF2-40B4-BE49-F238E27FC236}">
                <a16:creationId xmlns:a16="http://schemas.microsoft.com/office/drawing/2014/main" id="{EED95364-9F23-41B5-97DE-77637F0D03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F2DBB12-0637-46EE-8AD3-D08DD17666AF}" type="slidenum">
              <a:rPr lang="nl-NL" altLang="nl-NL"/>
              <a:pPr fontAlgn="base">
                <a:spcBef>
                  <a:spcPct val="0"/>
                </a:spcBef>
                <a:spcAft>
                  <a:spcPct val="0"/>
                </a:spcAft>
              </a:pPr>
              <a:t>4</a:t>
            </a:fld>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33C815CD-37CC-4B6C-A3E5-24F04C9B23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49A387E4-12F5-42A4-8888-FFAB2571A7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Onze collega’s</a:t>
            </a:r>
          </a:p>
          <a:p>
            <a:pPr>
              <a:spcBef>
                <a:spcPct val="0"/>
              </a:spcBef>
            </a:pPr>
            <a:endParaRPr lang="nl-NL" altLang="nl-NL" b="1"/>
          </a:p>
          <a:p>
            <a:pPr>
              <a:spcBef>
                <a:spcPct val="0"/>
              </a:spcBef>
            </a:pPr>
            <a:r>
              <a:rPr lang="nl-NL" altLang="nl-NL"/>
              <a:t>Het succes van onze organisatie is te danken aan gemotiveerd en betrokken personeel. Met een vakkundig en enthousiast team van mensen blijven we onze marktpositie versterken en onze service verbeteren. </a:t>
            </a:r>
          </a:p>
        </p:txBody>
      </p:sp>
      <p:sp>
        <p:nvSpPr>
          <p:cNvPr id="13316" name="Tijdelijke aanduiding voor dianummer 3">
            <a:extLst>
              <a:ext uri="{FF2B5EF4-FFF2-40B4-BE49-F238E27FC236}">
                <a16:creationId xmlns:a16="http://schemas.microsoft.com/office/drawing/2014/main" id="{24491955-CFD7-4A41-9105-A4AF1F8368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339B19E-944F-47B0-BE8D-D0213A7875E4}" type="slidenum">
              <a:rPr lang="nl-NL" altLang="nl-NL"/>
              <a:pPr fontAlgn="base">
                <a:spcBef>
                  <a:spcPct val="0"/>
                </a:spcBef>
                <a:spcAft>
                  <a:spcPct val="0"/>
                </a:spcAft>
              </a:pPr>
              <a:t>5</a:t>
            </a:fld>
            <a:endParaRPr lang="nl-NL"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a:extLst>
              <a:ext uri="{FF2B5EF4-FFF2-40B4-BE49-F238E27FC236}">
                <a16:creationId xmlns:a16="http://schemas.microsoft.com/office/drawing/2014/main" id="{47D10AF5-04AD-4633-BA0B-98B8E56721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Tijdelijke aanduiding voor notities 2">
            <a:extLst>
              <a:ext uri="{FF2B5EF4-FFF2-40B4-BE49-F238E27FC236}">
                <a16:creationId xmlns:a16="http://schemas.microsoft.com/office/drawing/2014/main" id="{0EC70220-FBF9-4BEF-ACA0-8C759C049A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Vestigingen Health2Work</a:t>
            </a:r>
          </a:p>
          <a:p>
            <a:pPr>
              <a:spcBef>
                <a:spcPct val="0"/>
              </a:spcBef>
            </a:pPr>
            <a:endParaRPr lang="nl-NL" altLang="nl-NL"/>
          </a:p>
          <a:p>
            <a:pPr>
              <a:spcBef>
                <a:spcPct val="0"/>
              </a:spcBef>
            </a:pPr>
            <a:r>
              <a:rPr lang="nl-NL" altLang="nl-NL"/>
              <a:t>Hoofdvestiging in Surhuisterveen</a:t>
            </a:r>
          </a:p>
          <a:p>
            <a:pPr>
              <a:spcBef>
                <a:spcPct val="0"/>
              </a:spcBef>
            </a:pPr>
            <a:r>
              <a:rPr lang="nl-NL" altLang="nl-NL"/>
              <a:t>Vestiging in Blaricum</a:t>
            </a:r>
          </a:p>
          <a:p>
            <a:pPr>
              <a:spcBef>
                <a:spcPct val="0"/>
              </a:spcBef>
            </a:pPr>
            <a:r>
              <a:rPr lang="nl-NL" altLang="nl-NL"/>
              <a:t>Vestiging in Gentbrugge (België)</a:t>
            </a:r>
          </a:p>
        </p:txBody>
      </p:sp>
      <p:sp>
        <p:nvSpPr>
          <p:cNvPr id="15364" name="Tijdelijke aanduiding voor dianummer 3">
            <a:extLst>
              <a:ext uri="{FF2B5EF4-FFF2-40B4-BE49-F238E27FC236}">
                <a16:creationId xmlns:a16="http://schemas.microsoft.com/office/drawing/2014/main" id="{C25BF064-2C8D-4864-87A8-335DEB0B73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B8AA64B-34F5-4F90-BF9D-7215F96FA172}" type="slidenum">
              <a:rPr lang="nl-NL" altLang="nl-NL"/>
              <a:pPr fontAlgn="base">
                <a:spcBef>
                  <a:spcPct val="0"/>
                </a:spcBef>
                <a:spcAft>
                  <a:spcPct val="0"/>
                </a:spcAft>
              </a:pPr>
              <a:t>6</a:t>
            </a:fld>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a:extLst>
              <a:ext uri="{FF2B5EF4-FFF2-40B4-BE49-F238E27FC236}">
                <a16:creationId xmlns:a16="http://schemas.microsoft.com/office/drawing/2014/main" id="{9E55C271-E056-4322-833D-BA025B3A71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a:extLst>
              <a:ext uri="{FF2B5EF4-FFF2-40B4-BE49-F238E27FC236}">
                <a16:creationId xmlns:a16="http://schemas.microsoft.com/office/drawing/2014/main" id="{9B68F843-5BBE-40F5-8730-AE0DF5EAA6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Functionaliteit &amp; Design</a:t>
            </a:r>
          </a:p>
          <a:p>
            <a:pPr>
              <a:spcBef>
                <a:spcPct val="0"/>
              </a:spcBef>
            </a:pPr>
            <a:endParaRPr lang="nl-NL" altLang="nl-NL"/>
          </a:p>
          <a:p>
            <a:pPr>
              <a:spcBef>
                <a:spcPct val="0"/>
              </a:spcBef>
            </a:pPr>
            <a:r>
              <a:rPr lang="nl-NL" altLang="nl-NL"/>
              <a:t>In al onze oplossingen die we bedenken, maken en leveren is de basis Ergonomie. Een oplossing moet in eerste instantie functioneel zijn. Daarbij zorgen we ook dat onze oplossingen er goed uit zien.</a:t>
            </a:r>
          </a:p>
          <a:p>
            <a:pPr>
              <a:spcBef>
                <a:spcPct val="0"/>
              </a:spcBef>
            </a:pPr>
            <a:endParaRPr lang="nl-NL" altLang="nl-NL"/>
          </a:p>
          <a:p>
            <a:pPr>
              <a:spcBef>
                <a:spcPct val="0"/>
              </a:spcBef>
            </a:pPr>
            <a:r>
              <a:rPr lang="nl-NL" altLang="nl-NL"/>
              <a:t>Voorbeeld kantoor 1: de Ergoshape stoel is een ergonomische maatwerk stoel, waarbij je aan de buitenkant een ‘normale’ bureaustoel ziet, maar volledig voorzien is van een orhtese op maat. Daar laten we zien dat ergonomie, funtionaliteit en design samengaan.</a:t>
            </a:r>
          </a:p>
          <a:p>
            <a:pPr>
              <a:spcBef>
                <a:spcPct val="0"/>
              </a:spcBef>
            </a:pPr>
            <a:endParaRPr lang="nl-NL" altLang="nl-NL"/>
          </a:p>
          <a:p>
            <a:pPr>
              <a:spcBef>
                <a:spcPct val="0"/>
              </a:spcBef>
            </a:pPr>
            <a:r>
              <a:rPr lang="nl-NL" altLang="nl-NL"/>
              <a:t>Voorbeeld kantoor 2: de BMA Axia 2.5 is een ergonomisch perfecte bureaustoel die de RED DOT DESIGN AWARD heeft gewonnen. Dat is een prachtig voorbeeld van ergonomie, functionaliteit en design.</a:t>
            </a:r>
          </a:p>
          <a:p>
            <a:pPr>
              <a:spcBef>
                <a:spcPct val="0"/>
              </a:spcBef>
            </a:pPr>
            <a:endParaRPr lang="nl-NL" altLang="nl-NL"/>
          </a:p>
          <a:p>
            <a:pPr>
              <a:spcBef>
                <a:spcPct val="0"/>
              </a:spcBef>
            </a:pPr>
            <a:r>
              <a:rPr lang="nl-NL" altLang="nl-NL"/>
              <a:t>Voorbeeld zorg 1:</a:t>
            </a:r>
          </a:p>
          <a:p>
            <a:pPr>
              <a:spcBef>
                <a:spcPct val="0"/>
              </a:spcBef>
            </a:pPr>
            <a:endParaRPr lang="nl-NL" altLang="nl-NL"/>
          </a:p>
          <a:p>
            <a:pPr>
              <a:spcBef>
                <a:spcPct val="0"/>
              </a:spcBef>
            </a:pPr>
            <a:r>
              <a:rPr lang="nl-NL" altLang="nl-NL"/>
              <a:t>Voorbeeld zorg 2:</a:t>
            </a:r>
          </a:p>
          <a:p>
            <a:pPr>
              <a:spcBef>
                <a:spcPct val="0"/>
              </a:spcBef>
            </a:pPr>
            <a:endParaRPr lang="nl-NL" altLang="nl-NL"/>
          </a:p>
          <a:p>
            <a:pPr>
              <a:spcBef>
                <a:spcPct val="0"/>
              </a:spcBef>
            </a:pPr>
            <a:r>
              <a:rPr lang="nl-NL" altLang="nl-NL"/>
              <a:t>Voorbeeld industrie 1:</a:t>
            </a:r>
          </a:p>
          <a:p>
            <a:pPr>
              <a:spcBef>
                <a:spcPct val="0"/>
              </a:spcBef>
            </a:pPr>
            <a:endParaRPr lang="nl-NL" altLang="nl-NL"/>
          </a:p>
          <a:p>
            <a:pPr>
              <a:spcBef>
                <a:spcPct val="0"/>
              </a:spcBef>
            </a:pPr>
            <a:r>
              <a:rPr lang="nl-NL" altLang="nl-NL"/>
              <a:t>Voorbeeld industrie 2: </a:t>
            </a:r>
          </a:p>
          <a:p>
            <a:pPr>
              <a:spcBef>
                <a:spcPct val="0"/>
              </a:spcBef>
            </a:pPr>
            <a:endParaRPr lang="nl-NL" altLang="nl-NL"/>
          </a:p>
        </p:txBody>
      </p:sp>
      <p:sp>
        <p:nvSpPr>
          <p:cNvPr id="17412" name="Tijdelijke aanduiding voor dianummer 3">
            <a:extLst>
              <a:ext uri="{FF2B5EF4-FFF2-40B4-BE49-F238E27FC236}">
                <a16:creationId xmlns:a16="http://schemas.microsoft.com/office/drawing/2014/main" id="{05DC4ED0-596A-4BEF-A7E2-9906B9664E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F1AB0A-DDDC-4548-917A-D6366A4E50EB}" type="slidenum">
              <a:rPr lang="nl-NL" altLang="nl-NL"/>
              <a:pPr fontAlgn="base">
                <a:spcBef>
                  <a:spcPct val="0"/>
                </a:spcBef>
                <a:spcAft>
                  <a:spcPct val="0"/>
                </a:spcAft>
              </a:pPr>
              <a:t>7</a:t>
            </a:fld>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3 vestigingen</a:t>
            </a:r>
          </a:p>
          <a:p>
            <a:r>
              <a:rPr lang="nl-NL" dirty="0"/>
              <a:t>Nederland en België </a:t>
            </a:r>
          </a:p>
        </p:txBody>
      </p:sp>
      <p:sp>
        <p:nvSpPr>
          <p:cNvPr id="4" name="Tijdelijke aanduiding voor dianummer 3"/>
          <p:cNvSpPr>
            <a:spLocks noGrp="1"/>
          </p:cNvSpPr>
          <p:nvPr>
            <p:ph type="sldNum" sz="quarter" idx="10"/>
          </p:nvPr>
        </p:nvSpPr>
        <p:spPr/>
        <p:txBody>
          <a:bodyPr/>
          <a:lstStyle/>
          <a:p>
            <a:fld id="{B6551C52-DF4E-4DBC-A257-70B779C00FB4}" type="slidenum">
              <a:rPr lang="nl-NL" smtClean="0"/>
              <a:t>8</a:t>
            </a:fld>
            <a:endParaRPr lang="nl-NL"/>
          </a:p>
        </p:txBody>
      </p:sp>
    </p:spTree>
    <p:extLst>
      <p:ext uri="{BB962C8B-B14F-4D97-AF65-F5344CB8AC3E}">
        <p14:creationId xmlns:p14="http://schemas.microsoft.com/office/powerpoint/2010/main" val="257347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a:extLst>
              <a:ext uri="{FF2B5EF4-FFF2-40B4-BE49-F238E27FC236}">
                <a16:creationId xmlns:a16="http://schemas.microsoft.com/office/drawing/2014/main" id="{CA5A8D45-A06C-4811-9C2C-D359D8E047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ijdelijke aanduiding voor notities 2">
            <a:extLst>
              <a:ext uri="{FF2B5EF4-FFF2-40B4-BE49-F238E27FC236}">
                <a16:creationId xmlns:a16="http://schemas.microsoft.com/office/drawing/2014/main" id="{7BBE4FF7-EE21-4E8E-B36A-07C8D19CE9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27652" name="Tijdelijke aanduiding voor dianummer 3">
            <a:extLst>
              <a:ext uri="{FF2B5EF4-FFF2-40B4-BE49-F238E27FC236}">
                <a16:creationId xmlns:a16="http://schemas.microsoft.com/office/drawing/2014/main" id="{1092E62F-5722-4AD6-9251-BCEF1D5468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4BBAC6-F68E-4723-B35F-F4B35530849F}" type="slidenum">
              <a:rPr lang="nl-NL" altLang="nl-NL"/>
              <a:pPr fontAlgn="base">
                <a:spcBef>
                  <a:spcPct val="0"/>
                </a:spcBef>
                <a:spcAft>
                  <a:spcPct val="0"/>
                </a:spcAft>
              </a:pPr>
              <a:t>9</a:t>
            </a:fld>
            <a:endParaRPr lang="nl-NL"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a:extLst>
              <a:ext uri="{FF2B5EF4-FFF2-40B4-BE49-F238E27FC236}">
                <a16:creationId xmlns:a16="http://schemas.microsoft.com/office/drawing/2014/main" id="{E34ACF9F-60C3-437A-9AC7-93EB6CF361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Tijdelijke aanduiding voor notities 2">
            <a:extLst>
              <a:ext uri="{FF2B5EF4-FFF2-40B4-BE49-F238E27FC236}">
                <a16:creationId xmlns:a16="http://schemas.microsoft.com/office/drawing/2014/main" id="{C5579CA9-E619-4E16-8E34-02CAA3545A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3 vestigingen</a:t>
            </a:r>
          </a:p>
          <a:p>
            <a:pPr>
              <a:spcBef>
                <a:spcPct val="0"/>
              </a:spcBef>
            </a:pPr>
            <a:r>
              <a:rPr lang="nl-NL" altLang="nl-NL"/>
              <a:t>Nederland en België </a:t>
            </a:r>
          </a:p>
        </p:txBody>
      </p:sp>
      <p:sp>
        <p:nvSpPr>
          <p:cNvPr id="35844" name="Tijdelijke aanduiding voor dianummer 3">
            <a:extLst>
              <a:ext uri="{FF2B5EF4-FFF2-40B4-BE49-F238E27FC236}">
                <a16:creationId xmlns:a16="http://schemas.microsoft.com/office/drawing/2014/main" id="{8F044870-E0BD-406D-8983-C35B8498C2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21F5824-683D-473C-BCFF-5E9182C908E2}" type="slidenum">
              <a:rPr lang="nl-NL" altLang="nl-NL"/>
              <a:pPr fontAlgn="base">
                <a:spcBef>
                  <a:spcPct val="0"/>
                </a:spcBef>
                <a:spcAft>
                  <a:spcPct val="0"/>
                </a:spcAft>
              </a:pPr>
              <a:t>10</a:t>
            </a:fld>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20FD51D9-673F-4190-B7FC-55CFD7386308}"/>
              </a:ext>
            </a:extLst>
          </p:cNvPr>
          <p:cNvSpPr>
            <a:spLocks noGrp="1"/>
          </p:cNvSpPr>
          <p:nvPr>
            <p:ph type="dt" sz="half" idx="10"/>
          </p:nvPr>
        </p:nvSpPr>
        <p:spPr/>
        <p:txBody>
          <a:bodyPr/>
          <a:lstStyle>
            <a:lvl1pPr>
              <a:defRPr/>
            </a:lvl1pPr>
          </a:lstStyle>
          <a:p>
            <a:pPr>
              <a:defRPr/>
            </a:pPr>
            <a:fld id="{058EF791-79BB-4E24-9894-007A2EBB9A28}" type="datetimeFigureOut">
              <a:rPr lang="nl-NL"/>
              <a:pPr>
                <a:defRPr/>
              </a:pPr>
              <a:t>27-3-2019</a:t>
            </a:fld>
            <a:endParaRPr lang="nl-NL"/>
          </a:p>
        </p:txBody>
      </p:sp>
      <p:sp>
        <p:nvSpPr>
          <p:cNvPr id="5" name="Tijdelijke aanduiding voor voettekst 4">
            <a:extLst>
              <a:ext uri="{FF2B5EF4-FFF2-40B4-BE49-F238E27FC236}">
                <a16:creationId xmlns:a16="http://schemas.microsoft.com/office/drawing/2014/main" id="{875EB224-ECFE-4B8F-A4B3-1A27116FED86}"/>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6600FA18-D2CA-48C2-8C10-5EAC0C509CB2}"/>
              </a:ext>
            </a:extLst>
          </p:cNvPr>
          <p:cNvSpPr>
            <a:spLocks noGrp="1"/>
          </p:cNvSpPr>
          <p:nvPr>
            <p:ph type="sldNum" sz="quarter" idx="12"/>
          </p:nvPr>
        </p:nvSpPr>
        <p:spPr/>
        <p:txBody>
          <a:bodyPr/>
          <a:lstStyle>
            <a:lvl1pPr>
              <a:defRPr/>
            </a:lvl1pPr>
          </a:lstStyle>
          <a:p>
            <a:pPr>
              <a:defRPr/>
            </a:pPr>
            <a:fld id="{B291252B-5AFF-4A2A-86A1-E259EEE7DE6B}" type="slidenum">
              <a:rPr lang="nl-NL"/>
              <a:pPr>
                <a:defRPr/>
              </a:pPr>
              <a:t>‹nr.›</a:t>
            </a:fld>
            <a:endParaRPr lang="nl-NL"/>
          </a:p>
        </p:txBody>
      </p:sp>
    </p:spTree>
    <p:extLst>
      <p:ext uri="{BB962C8B-B14F-4D97-AF65-F5344CB8AC3E}">
        <p14:creationId xmlns:p14="http://schemas.microsoft.com/office/powerpoint/2010/main" val="90655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ABD5BE6-C49B-4511-849D-FA96C7411501}"/>
              </a:ext>
            </a:extLst>
          </p:cNvPr>
          <p:cNvSpPr>
            <a:spLocks noGrp="1"/>
          </p:cNvSpPr>
          <p:nvPr>
            <p:ph type="dt" sz="half" idx="10"/>
          </p:nvPr>
        </p:nvSpPr>
        <p:spPr/>
        <p:txBody>
          <a:bodyPr/>
          <a:lstStyle>
            <a:lvl1pPr>
              <a:defRPr/>
            </a:lvl1pPr>
          </a:lstStyle>
          <a:p>
            <a:pPr>
              <a:defRPr/>
            </a:pPr>
            <a:fld id="{976F6384-24C7-407D-A0B3-4C2AB4BC10A2}" type="datetimeFigureOut">
              <a:rPr lang="nl-NL"/>
              <a:pPr>
                <a:defRPr/>
              </a:pPr>
              <a:t>27-3-2019</a:t>
            </a:fld>
            <a:endParaRPr lang="nl-NL"/>
          </a:p>
        </p:txBody>
      </p:sp>
      <p:sp>
        <p:nvSpPr>
          <p:cNvPr id="5" name="Tijdelijke aanduiding voor voettekst 4">
            <a:extLst>
              <a:ext uri="{FF2B5EF4-FFF2-40B4-BE49-F238E27FC236}">
                <a16:creationId xmlns:a16="http://schemas.microsoft.com/office/drawing/2014/main" id="{B8BEE79A-4835-4BBE-BD9B-A0E7E14F8982}"/>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FBED9D9-52F2-4789-82DC-7FA9DA4FF00D}"/>
              </a:ext>
            </a:extLst>
          </p:cNvPr>
          <p:cNvSpPr>
            <a:spLocks noGrp="1"/>
          </p:cNvSpPr>
          <p:nvPr>
            <p:ph type="sldNum" sz="quarter" idx="12"/>
          </p:nvPr>
        </p:nvSpPr>
        <p:spPr/>
        <p:txBody>
          <a:bodyPr/>
          <a:lstStyle>
            <a:lvl1pPr>
              <a:defRPr/>
            </a:lvl1pPr>
          </a:lstStyle>
          <a:p>
            <a:pPr>
              <a:defRPr/>
            </a:pPr>
            <a:fld id="{7A4E7B78-E47C-4E93-A2B4-0726341716A1}" type="slidenum">
              <a:rPr lang="nl-NL"/>
              <a:pPr>
                <a:defRPr/>
              </a:pPr>
              <a:t>‹nr.›</a:t>
            </a:fld>
            <a:endParaRPr lang="nl-NL"/>
          </a:p>
        </p:txBody>
      </p:sp>
    </p:spTree>
    <p:extLst>
      <p:ext uri="{BB962C8B-B14F-4D97-AF65-F5344CB8AC3E}">
        <p14:creationId xmlns:p14="http://schemas.microsoft.com/office/powerpoint/2010/main" val="363588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8FD153-34FB-4B25-91F5-23743B6F5837}"/>
              </a:ext>
            </a:extLst>
          </p:cNvPr>
          <p:cNvSpPr>
            <a:spLocks noGrp="1"/>
          </p:cNvSpPr>
          <p:nvPr>
            <p:ph type="dt" sz="half" idx="10"/>
          </p:nvPr>
        </p:nvSpPr>
        <p:spPr/>
        <p:txBody>
          <a:bodyPr/>
          <a:lstStyle>
            <a:lvl1pPr>
              <a:defRPr/>
            </a:lvl1pPr>
          </a:lstStyle>
          <a:p>
            <a:pPr>
              <a:defRPr/>
            </a:pPr>
            <a:fld id="{A091A1A1-EC62-4EF2-ABCE-E348C9A2BE0F}" type="datetimeFigureOut">
              <a:rPr lang="nl-NL"/>
              <a:pPr>
                <a:defRPr/>
              </a:pPr>
              <a:t>27-3-2019</a:t>
            </a:fld>
            <a:endParaRPr lang="nl-NL"/>
          </a:p>
        </p:txBody>
      </p:sp>
      <p:sp>
        <p:nvSpPr>
          <p:cNvPr id="5" name="Tijdelijke aanduiding voor voettekst 4">
            <a:extLst>
              <a:ext uri="{FF2B5EF4-FFF2-40B4-BE49-F238E27FC236}">
                <a16:creationId xmlns:a16="http://schemas.microsoft.com/office/drawing/2014/main" id="{44967645-9C74-4CA1-9074-60C4B8AEC0A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6C839786-D5F4-4087-924A-08F1279299D8}"/>
              </a:ext>
            </a:extLst>
          </p:cNvPr>
          <p:cNvSpPr>
            <a:spLocks noGrp="1"/>
          </p:cNvSpPr>
          <p:nvPr>
            <p:ph type="sldNum" sz="quarter" idx="12"/>
          </p:nvPr>
        </p:nvSpPr>
        <p:spPr/>
        <p:txBody>
          <a:bodyPr/>
          <a:lstStyle>
            <a:lvl1pPr>
              <a:defRPr/>
            </a:lvl1pPr>
          </a:lstStyle>
          <a:p>
            <a:pPr>
              <a:defRPr/>
            </a:pPr>
            <a:fld id="{59F028D7-5660-43BB-964B-AA58E6D8AF07}" type="slidenum">
              <a:rPr lang="nl-NL"/>
              <a:pPr>
                <a:defRPr/>
              </a:pPr>
              <a:t>‹nr.›</a:t>
            </a:fld>
            <a:endParaRPr lang="nl-NL"/>
          </a:p>
        </p:txBody>
      </p:sp>
    </p:spTree>
    <p:extLst>
      <p:ext uri="{BB962C8B-B14F-4D97-AF65-F5344CB8AC3E}">
        <p14:creationId xmlns:p14="http://schemas.microsoft.com/office/powerpoint/2010/main" val="305920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3360FD-8D4C-42E1-ACBE-EA4D6D4A62F9}"/>
              </a:ext>
            </a:extLst>
          </p:cNvPr>
          <p:cNvSpPr>
            <a:spLocks noGrp="1"/>
          </p:cNvSpPr>
          <p:nvPr>
            <p:ph type="dt" sz="half" idx="10"/>
          </p:nvPr>
        </p:nvSpPr>
        <p:spPr/>
        <p:txBody>
          <a:bodyPr/>
          <a:lstStyle>
            <a:lvl1pPr>
              <a:defRPr/>
            </a:lvl1pPr>
          </a:lstStyle>
          <a:p>
            <a:pPr>
              <a:defRPr/>
            </a:pPr>
            <a:fld id="{6E168758-85FA-4246-8BB8-310141250D5E}" type="datetimeFigureOut">
              <a:rPr lang="nl-NL"/>
              <a:pPr>
                <a:defRPr/>
              </a:pPr>
              <a:t>27-3-2019</a:t>
            </a:fld>
            <a:endParaRPr lang="nl-NL"/>
          </a:p>
        </p:txBody>
      </p:sp>
      <p:sp>
        <p:nvSpPr>
          <p:cNvPr id="5" name="Tijdelijke aanduiding voor voettekst 4">
            <a:extLst>
              <a:ext uri="{FF2B5EF4-FFF2-40B4-BE49-F238E27FC236}">
                <a16:creationId xmlns:a16="http://schemas.microsoft.com/office/drawing/2014/main" id="{C4F0B3CB-6042-40F2-B8A1-29B551999D73}"/>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FE5D8CEC-466C-4C2D-B150-53BE77D40972}"/>
              </a:ext>
            </a:extLst>
          </p:cNvPr>
          <p:cNvSpPr>
            <a:spLocks noGrp="1"/>
          </p:cNvSpPr>
          <p:nvPr>
            <p:ph type="sldNum" sz="quarter" idx="12"/>
          </p:nvPr>
        </p:nvSpPr>
        <p:spPr/>
        <p:txBody>
          <a:bodyPr/>
          <a:lstStyle>
            <a:lvl1pPr>
              <a:defRPr/>
            </a:lvl1pPr>
          </a:lstStyle>
          <a:p>
            <a:pPr>
              <a:defRPr/>
            </a:pPr>
            <a:fld id="{406D09F2-C6AF-4D7C-9CE8-92FEB451ECAB}" type="slidenum">
              <a:rPr lang="nl-NL"/>
              <a:pPr>
                <a:defRPr/>
              </a:pPr>
              <a:t>‹nr.›</a:t>
            </a:fld>
            <a:endParaRPr lang="nl-NL"/>
          </a:p>
        </p:txBody>
      </p:sp>
    </p:spTree>
    <p:extLst>
      <p:ext uri="{BB962C8B-B14F-4D97-AF65-F5344CB8AC3E}">
        <p14:creationId xmlns:p14="http://schemas.microsoft.com/office/powerpoint/2010/main" val="333979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C8D02BF5-7C28-4663-90EF-EB67DAFA6339}"/>
              </a:ext>
            </a:extLst>
          </p:cNvPr>
          <p:cNvSpPr>
            <a:spLocks noGrp="1"/>
          </p:cNvSpPr>
          <p:nvPr>
            <p:ph type="dt" sz="half" idx="10"/>
          </p:nvPr>
        </p:nvSpPr>
        <p:spPr/>
        <p:txBody>
          <a:bodyPr/>
          <a:lstStyle>
            <a:lvl1pPr>
              <a:defRPr/>
            </a:lvl1pPr>
          </a:lstStyle>
          <a:p>
            <a:pPr>
              <a:defRPr/>
            </a:pPr>
            <a:fld id="{5E46AF8B-0E75-4329-9620-6A0C77545617}" type="datetimeFigureOut">
              <a:rPr lang="nl-NL"/>
              <a:pPr>
                <a:defRPr/>
              </a:pPr>
              <a:t>27-3-2019</a:t>
            </a:fld>
            <a:endParaRPr lang="nl-NL"/>
          </a:p>
        </p:txBody>
      </p:sp>
      <p:sp>
        <p:nvSpPr>
          <p:cNvPr id="5" name="Tijdelijke aanduiding voor voettekst 4">
            <a:extLst>
              <a:ext uri="{FF2B5EF4-FFF2-40B4-BE49-F238E27FC236}">
                <a16:creationId xmlns:a16="http://schemas.microsoft.com/office/drawing/2014/main" id="{A8C16758-C716-4957-8C25-F2EC676457BB}"/>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7172250-A786-4027-AF14-2A832A01E6F8}"/>
              </a:ext>
            </a:extLst>
          </p:cNvPr>
          <p:cNvSpPr>
            <a:spLocks noGrp="1"/>
          </p:cNvSpPr>
          <p:nvPr>
            <p:ph type="sldNum" sz="quarter" idx="12"/>
          </p:nvPr>
        </p:nvSpPr>
        <p:spPr/>
        <p:txBody>
          <a:bodyPr/>
          <a:lstStyle>
            <a:lvl1pPr>
              <a:defRPr/>
            </a:lvl1pPr>
          </a:lstStyle>
          <a:p>
            <a:pPr>
              <a:defRPr/>
            </a:pPr>
            <a:fld id="{45813208-D3C0-4A0F-852C-45333153F965}" type="slidenum">
              <a:rPr lang="nl-NL"/>
              <a:pPr>
                <a:defRPr/>
              </a:pPr>
              <a:t>‹nr.›</a:t>
            </a:fld>
            <a:endParaRPr lang="nl-NL"/>
          </a:p>
        </p:txBody>
      </p:sp>
    </p:spTree>
    <p:extLst>
      <p:ext uri="{BB962C8B-B14F-4D97-AF65-F5344CB8AC3E}">
        <p14:creationId xmlns:p14="http://schemas.microsoft.com/office/powerpoint/2010/main" val="226763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8347578E-1B9D-4ADC-AF6F-3A3E2B5FCE1D}"/>
              </a:ext>
            </a:extLst>
          </p:cNvPr>
          <p:cNvSpPr>
            <a:spLocks noGrp="1"/>
          </p:cNvSpPr>
          <p:nvPr>
            <p:ph type="dt" sz="half" idx="10"/>
          </p:nvPr>
        </p:nvSpPr>
        <p:spPr/>
        <p:txBody>
          <a:bodyPr/>
          <a:lstStyle>
            <a:lvl1pPr>
              <a:defRPr/>
            </a:lvl1pPr>
          </a:lstStyle>
          <a:p>
            <a:pPr>
              <a:defRPr/>
            </a:pPr>
            <a:fld id="{8A51B6C7-AC54-4830-8B61-99FCF44213D4}" type="datetimeFigureOut">
              <a:rPr lang="nl-NL"/>
              <a:pPr>
                <a:defRPr/>
              </a:pPr>
              <a:t>27-3-2019</a:t>
            </a:fld>
            <a:endParaRPr lang="nl-NL"/>
          </a:p>
        </p:txBody>
      </p:sp>
      <p:sp>
        <p:nvSpPr>
          <p:cNvPr id="6" name="Tijdelijke aanduiding voor voettekst 4">
            <a:extLst>
              <a:ext uri="{FF2B5EF4-FFF2-40B4-BE49-F238E27FC236}">
                <a16:creationId xmlns:a16="http://schemas.microsoft.com/office/drawing/2014/main" id="{110BEB40-7B68-4A7D-A926-018257FA977C}"/>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252E9281-0384-4909-BFC2-4B7AB971A834}"/>
              </a:ext>
            </a:extLst>
          </p:cNvPr>
          <p:cNvSpPr>
            <a:spLocks noGrp="1"/>
          </p:cNvSpPr>
          <p:nvPr>
            <p:ph type="sldNum" sz="quarter" idx="12"/>
          </p:nvPr>
        </p:nvSpPr>
        <p:spPr/>
        <p:txBody>
          <a:bodyPr/>
          <a:lstStyle>
            <a:lvl1pPr>
              <a:defRPr/>
            </a:lvl1pPr>
          </a:lstStyle>
          <a:p>
            <a:pPr>
              <a:defRPr/>
            </a:pPr>
            <a:fld id="{7B31EA1E-F6C6-4AB7-82C2-82086FE22BD8}" type="slidenum">
              <a:rPr lang="nl-NL"/>
              <a:pPr>
                <a:defRPr/>
              </a:pPr>
              <a:t>‹nr.›</a:t>
            </a:fld>
            <a:endParaRPr lang="nl-NL"/>
          </a:p>
        </p:txBody>
      </p:sp>
    </p:spTree>
    <p:extLst>
      <p:ext uri="{BB962C8B-B14F-4D97-AF65-F5344CB8AC3E}">
        <p14:creationId xmlns:p14="http://schemas.microsoft.com/office/powerpoint/2010/main" val="235117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6F4D9CFD-0F18-407E-B8E2-04261E172498}"/>
              </a:ext>
            </a:extLst>
          </p:cNvPr>
          <p:cNvSpPr>
            <a:spLocks noGrp="1"/>
          </p:cNvSpPr>
          <p:nvPr>
            <p:ph type="dt" sz="half" idx="10"/>
          </p:nvPr>
        </p:nvSpPr>
        <p:spPr/>
        <p:txBody>
          <a:bodyPr/>
          <a:lstStyle>
            <a:lvl1pPr>
              <a:defRPr/>
            </a:lvl1pPr>
          </a:lstStyle>
          <a:p>
            <a:pPr>
              <a:defRPr/>
            </a:pPr>
            <a:fld id="{10413AF5-AC5F-425C-BA9E-DBA2CFA17B0B}" type="datetimeFigureOut">
              <a:rPr lang="nl-NL"/>
              <a:pPr>
                <a:defRPr/>
              </a:pPr>
              <a:t>27-3-2019</a:t>
            </a:fld>
            <a:endParaRPr lang="nl-NL"/>
          </a:p>
        </p:txBody>
      </p:sp>
      <p:sp>
        <p:nvSpPr>
          <p:cNvPr id="8" name="Tijdelijke aanduiding voor voettekst 4">
            <a:extLst>
              <a:ext uri="{FF2B5EF4-FFF2-40B4-BE49-F238E27FC236}">
                <a16:creationId xmlns:a16="http://schemas.microsoft.com/office/drawing/2014/main" id="{43033E28-0BE6-4D4C-91AD-B9D802D9EBA6}"/>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19333FDF-98B7-4194-92BA-AEE6D8379764}"/>
              </a:ext>
            </a:extLst>
          </p:cNvPr>
          <p:cNvSpPr>
            <a:spLocks noGrp="1"/>
          </p:cNvSpPr>
          <p:nvPr>
            <p:ph type="sldNum" sz="quarter" idx="12"/>
          </p:nvPr>
        </p:nvSpPr>
        <p:spPr/>
        <p:txBody>
          <a:bodyPr/>
          <a:lstStyle>
            <a:lvl1pPr>
              <a:defRPr/>
            </a:lvl1pPr>
          </a:lstStyle>
          <a:p>
            <a:pPr>
              <a:defRPr/>
            </a:pPr>
            <a:fld id="{A7DC3814-9184-4451-9ED4-9456D7209C46}" type="slidenum">
              <a:rPr lang="nl-NL"/>
              <a:pPr>
                <a:defRPr/>
              </a:pPr>
              <a:t>‹nr.›</a:t>
            </a:fld>
            <a:endParaRPr lang="nl-NL"/>
          </a:p>
        </p:txBody>
      </p:sp>
    </p:spTree>
    <p:extLst>
      <p:ext uri="{BB962C8B-B14F-4D97-AF65-F5344CB8AC3E}">
        <p14:creationId xmlns:p14="http://schemas.microsoft.com/office/powerpoint/2010/main" val="3243120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CE61C30B-4D9D-496E-98A2-2F25EDD59F33}"/>
              </a:ext>
            </a:extLst>
          </p:cNvPr>
          <p:cNvSpPr>
            <a:spLocks noGrp="1"/>
          </p:cNvSpPr>
          <p:nvPr>
            <p:ph type="dt" sz="half" idx="10"/>
          </p:nvPr>
        </p:nvSpPr>
        <p:spPr/>
        <p:txBody>
          <a:bodyPr/>
          <a:lstStyle>
            <a:lvl1pPr>
              <a:defRPr/>
            </a:lvl1pPr>
          </a:lstStyle>
          <a:p>
            <a:pPr>
              <a:defRPr/>
            </a:pPr>
            <a:fld id="{ED4FBD1F-A091-4A66-A5DB-E9761683ABF3}" type="datetimeFigureOut">
              <a:rPr lang="nl-NL"/>
              <a:pPr>
                <a:defRPr/>
              </a:pPr>
              <a:t>27-3-2019</a:t>
            </a:fld>
            <a:endParaRPr lang="nl-NL"/>
          </a:p>
        </p:txBody>
      </p:sp>
      <p:sp>
        <p:nvSpPr>
          <p:cNvPr id="4" name="Tijdelijke aanduiding voor voettekst 4">
            <a:extLst>
              <a:ext uri="{FF2B5EF4-FFF2-40B4-BE49-F238E27FC236}">
                <a16:creationId xmlns:a16="http://schemas.microsoft.com/office/drawing/2014/main" id="{B18E6692-F2EC-4EB4-B203-FC8BE3E7945C}"/>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12C19D30-C747-415F-8DEE-3F1724CB53FD}"/>
              </a:ext>
            </a:extLst>
          </p:cNvPr>
          <p:cNvSpPr>
            <a:spLocks noGrp="1"/>
          </p:cNvSpPr>
          <p:nvPr>
            <p:ph type="sldNum" sz="quarter" idx="12"/>
          </p:nvPr>
        </p:nvSpPr>
        <p:spPr/>
        <p:txBody>
          <a:bodyPr/>
          <a:lstStyle>
            <a:lvl1pPr>
              <a:defRPr/>
            </a:lvl1pPr>
          </a:lstStyle>
          <a:p>
            <a:pPr>
              <a:defRPr/>
            </a:pPr>
            <a:fld id="{B61D3465-3131-4C53-B1A5-213DA202C40D}" type="slidenum">
              <a:rPr lang="nl-NL"/>
              <a:pPr>
                <a:defRPr/>
              </a:pPr>
              <a:t>‹nr.›</a:t>
            </a:fld>
            <a:endParaRPr lang="nl-NL"/>
          </a:p>
        </p:txBody>
      </p:sp>
    </p:spTree>
    <p:extLst>
      <p:ext uri="{BB962C8B-B14F-4D97-AF65-F5344CB8AC3E}">
        <p14:creationId xmlns:p14="http://schemas.microsoft.com/office/powerpoint/2010/main" val="3409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2EA26AED-343C-4395-89E4-3DAFB5CB0FE9}"/>
              </a:ext>
            </a:extLst>
          </p:cNvPr>
          <p:cNvSpPr>
            <a:spLocks noGrp="1"/>
          </p:cNvSpPr>
          <p:nvPr>
            <p:ph type="dt" sz="half" idx="10"/>
          </p:nvPr>
        </p:nvSpPr>
        <p:spPr/>
        <p:txBody>
          <a:bodyPr/>
          <a:lstStyle>
            <a:lvl1pPr>
              <a:defRPr/>
            </a:lvl1pPr>
          </a:lstStyle>
          <a:p>
            <a:pPr>
              <a:defRPr/>
            </a:pPr>
            <a:fld id="{6458D940-89B4-4B75-BFAD-F0C0DD7A728D}" type="datetimeFigureOut">
              <a:rPr lang="nl-NL"/>
              <a:pPr>
                <a:defRPr/>
              </a:pPr>
              <a:t>27-3-2019</a:t>
            </a:fld>
            <a:endParaRPr lang="nl-NL"/>
          </a:p>
        </p:txBody>
      </p:sp>
      <p:sp>
        <p:nvSpPr>
          <p:cNvPr id="3" name="Tijdelijke aanduiding voor voettekst 4">
            <a:extLst>
              <a:ext uri="{FF2B5EF4-FFF2-40B4-BE49-F238E27FC236}">
                <a16:creationId xmlns:a16="http://schemas.microsoft.com/office/drawing/2014/main" id="{94F5FD08-66F3-41D1-BDDB-1581A61EFD7C}"/>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F77EDD97-56AB-4381-A619-7F694CFA7C7F}"/>
              </a:ext>
            </a:extLst>
          </p:cNvPr>
          <p:cNvSpPr>
            <a:spLocks noGrp="1"/>
          </p:cNvSpPr>
          <p:nvPr>
            <p:ph type="sldNum" sz="quarter" idx="12"/>
          </p:nvPr>
        </p:nvSpPr>
        <p:spPr/>
        <p:txBody>
          <a:bodyPr/>
          <a:lstStyle>
            <a:lvl1pPr>
              <a:defRPr/>
            </a:lvl1pPr>
          </a:lstStyle>
          <a:p>
            <a:pPr>
              <a:defRPr/>
            </a:pPr>
            <a:fld id="{3673DE45-58B1-4FA9-9E06-DD357092B0AD}" type="slidenum">
              <a:rPr lang="nl-NL"/>
              <a:pPr>
                <a:defRPr/>
              </a:pPr>
              <a:t>‹nr.›</a:t>
            </a:fld>
            <a:endParaRPr lang="nl-NL"/>
          </a:p>
        </p:txBody>
      </p:sp>
    </p:spTree>
    <p:extLst>
      <p:ext uri="{BB962C8B-B14F-4D97-AF65-F5344CB8AC3E}">
        <p14:creationId xmlns:p14="http://schemas.microsoft.com/office/powerpoint/2010/main" val="53224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8BC01254-1079-480F-BD07-67EA07B51AE6}"/>
              </a:ext>
            </a:extLst>
          </p:cNvPr>
          <p:cNvSpPr>
            <a:spLocks noGrp="1"/>
          </p:cNvSpPr>
          <p:nvPr>
            <p:ph type="dt" sz="half" idx="10"/>
          </p:nvPr>
        </p:nvSpPr>
        <p:spPr/>
        <p:txBody>
          <a:bodyPr/>
          <a:lstStyle>
            <a:lvl1pPr>
              <a:defRPr/>
            </a:lvl1pPr>
          </a:lstStyle>
          <a:p>
            <a:pPr>
              <a:defRPr/>
            </a:pPr>
            <a:fld id="{902B6A27-1696-411D-AD82-F3B443CB5722}" type="datetimeFigureOut">
              <a:rPr lang="nl-NL"/>
              <a:pPr>
                <a:defRPr/>
              </a:pPr>
              <a:t>27-3-2019</a:t>
            </a:fld>
            <a:endParaRPr lang="nl-NL"/>
          </a:p>
        </p:txBody>
      </p:sp>
      <p:sp>
        <p:nvSpPr>
          <p:cNvPr id="6" name="Tijdelijke aanduiding voor voettekst 4">
            <a:extLst>
              <a:ext uri="{FF2B5EF4-FFF2-40B4-BE49-F238E27FC236}">
                <a16:creationId xmlns:a16="http://schemas.microsoft.com/office/drawing/2014/main" id="{A3A14E0B-015C-4C2C-BEA0-BF6EFCF77752}"/>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D8C20747-B575-44AB-8550-1BE879CBD876}"/>
              </a:ext>
            </a:extLst>
          </p:cNvPr>
          <p:cNvSpPr>
            <a:spLocks noGrp="1"/>
          </p:cNvSpPr>
          <p:nvPr>
            <p:ph type="sldNum" sz="quarter" idx="12"/>
          </p:nvPr>
        </p:nvSpPr>
        <p:spPr/>
        <p:txBody>
          <a:bodyPr/>
          <a:lstStyle>
            <a:lvl1pPr>
              <a:defRPr/>
            </a:lvl1pPr>
          </a:lstStyle>
          <a:p>
            <a:pPr>
              <a:defRPr/>
            </a:pPr>
            <a:fld id="{639A7CA6-8802-4A7E-814D-3761A0E372F9}" type="slidenum">
              <a:rPr lang="nl-NL"/>
              <a:pPr>
                <a:defRPr/>
              </a:pPr>
              <a:t>‹nr.›</a:t>
            </a:fld>
            <a:endParaRPr lang="nl-NL"/>
          </a:p>
        </p:txBody>
      </p:sp>
    </p:spTree>
    <p:extLst>
      <p:ext uri="{BB962C8B-B14F-4D97-AF65-F5344CB8AC3E}">
        <p14:creationId xmlns:p14="http://schemas.microsoft.com/office/powerpoint/2010/main" val="1031333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D26C02B0-9D09-4193-97BE-AD1F08467230}"/>
              </a:ext>
            </a:extLst>
          </p:cNvPr>
          <p:cNvSpPr>
            <a:spLocks noGrp="1"/>
          </p:cNvSpPr>
          <p:nvPr>
            <p:ph type="dt" sz="half" idx="10"/>
          </p:nvPr>
        </p:nvSpPr>
        <p:spPr/>
        <p:txBody>
          <a:bodyPr/>
          <a:lstStyle>
            <a:lvl1pPr>
              <a:defRPr/>
            </a:lvl1pPr>
          </a:lstStyle>
          <a:p>
            <a:pPr>
              <a:defRPr/>
            </a:pPr>
            <a:fld id="{3E1A1601-9FED-4A51-B761-8C52B11DF6B8}" type="datetimeFigureOut">
              <a:rPr lang="nl-NL"/>
              <a:pPr>
                <a:defRPr/>
              </a:pPr>
              <a:t>27-3-2019</a:t>
            </a:fld>
            <a:endParaRPr lang="nl-NL"/>
          </a:p>
        </p:txBody>
      </p:sp>
      <p:sp>
        <p:nvSpPr>
          <p:cNvPr id="6" name="Tijdelijke aanduiding voor voettekst 4">
            <a:extLst>
              <a:ext uri="{FF2B5EF4-FFF2-40B4-BE49-F238E27FC236}">
                <a16:creationId xmlns:a16="http://schemas.microsoft.com/office/drawing/2014/main" id="{176A522D-C547-4AB5-A8D2-23B199399824}"/>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197553C7-22BF-489D-958B-C07F00AD9849}"/>
              </a:ext>
            </a:extLst>
          </p:cNvPr>
          <p:cNvSpPr>
            <a:spLocks noGrp="1"/>
          </p:cNvSpPr>
          <p:nvPr>
            <p:ph type="sldNum" sz="quarter" idx="12"/>
          </p:nvPr>
        </p:nvSpPr>
        <p:spPr/>
        <p:txBody>
          <a:bodyPr/>
          <a:lstStyle>
            <a:lvl1pPr>
              <a:defRPr/>
            </a:lvl1pPr>
          </a:lstStyle>
          <a:p>
            <a:pPr>
              <a:defRPr/>
            </a:pPr>
            <a:fld id="{8D79E595-2C0E-4799-9BFA-86FBD50E9DD4}" type="slidenum">
              <a:rPr lang="nl-NL"/>
              <a:pPr>
                <a:defRPr/>
              </a:pPr>
              <a:t>‹nr.›</a:t>
            </a:fld>
            <a:endParaRPr lang="nl-NL"/>
          </a:p>
        </p:txBody>
      </p:sp>
    </p:spTree>
    <p:extLst>
      <p:ext uri="{BB962C8B-B14F-4D97-AF65-F5344CB8AC3E}">
        <p14:creationId xmlns:p14="http://schemas.microsoft.com/office/powerpoint/2010/main" val="35766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01B2C38F-A992-4BB2-9F95-5D227E30E6F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A14973F2-1785-460C-9815-8337B7556A5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83186761-B423-4251-A337-264882F06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065F626-A6BD-4EAA-809B-8DB8282C8EF1}" type="datetimeFigureOut">
              <a:rPr lang="nl-NL"/>
              <a:pPr>
                <a:defRPr/>
              </a:pPr>
              <a:t>27-3-2019</a:t>
            </a:fld>
            <a:endParaRPr lang="nl-NL"/>
          </a:p>
        </p:txBody>
      </p:sp>
      <p:sp>
        <p:nvSpPr>
          <p:cNvPr id="5" name="Tijdelijke aanduiding voor voettekst 4">
            <a:extLst>
              <a:ext uri="{FF2B5EF4-FFF2-40B4-BE49-F238E27FC236}">
                <a16:creationId xmlns:a16="http://schemas.microsoft.com/office/drawing/2014/main" id="{303EE553-7F0C-4FFA-8ED6-ACB560ACFF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2028BC56-E3F1-4C52-8D6F-909E66C11B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3B73687-D4A5-4253-B730-9147FB8CF1D2}"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Afbeelding 4">
            <a:extLst>
              <a:ext uri="{FF2B5EF4-FFF2-40B4-BE49-F238E27FC236}">
                <a16:creationId xmlns:a16="http://schemas.microsoft.com/office/drawing/2014/main" id="{62D9C168-739D-485B-B25A-C461F35DE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7">
            <a:extLst>
              <a:ext uri="{FF2B5EF4-FFF2-40B4-BE49-F238E27FC236}">
                <a16:creationId xmlns:a16="http://schemas.microsoft.com/office/drawing/2014/main" id="{2D18DA7D-4FEB-44CA-8E9F-055F77D81121}"/>
              </a:ext>
            </a:extLst>
          </p:cNvPr>
          <p:cNvSpPr txBox="1">
            <a:spLocks noChangeArrowheads="1"/>
          </p:cNvSpPr>
          <p:nvPr/>
        </p:nvSpPr>
        <p:spPr bwMode="auto">
          <a:xfrm>
            <a:off x="3050381" y="2024062"/>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Worden we allemaal </a:t>
            </a:r>
            <a:r>
              <a:rPr lang="nl-NL" altLang="nl-NL" sz="3000" i="1" dirty="0" err="1">
                <a:solidFill>
                  <a:srgbClr val="005581"/>
                </a:solidFill>
                <a:latin typeface="Gill Sans"/>
              </a:rPr>
              <a:t>Robocop</a:t>
            </a:r>
            <a:r>
              <a:rPr lang="nl-NL" altLang="nl-NL" sz="3000" i="1" dirty="0">
                <a:solidFill>
                  <a:srgbClr val="005581"/>
                </a:solidFill>
                <a:latin typeface="Gill Sans"/>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4818" name="Afbeelding 4">
            <a:extLst>
              <a:ext uri="{FF2B5EF4-FFF2-40B4-BE49-F238E27FC236}">
                <a16:creationId xmlns:a16="http://schemas.microsoft.com/office/drawing/2014/main" id="{E495FC96-6F79-46D7-8485-38BDAA69E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el 7">
            <a:extLst>
              <a:ext uri="{FF2B5EF4-FFF2-40B4-BE49-F238E27FC236}">
                <a16:creationId xmlns:a16="http://schemas.microsoft.com/office/drawing/2014/main" id="{162C78D5-9B69-44AF-A935-5D37187FF8A4}"/>
              </a:ext>
            </a:extLst>
          </p:cNvPr>
          <p:cNvSpPr txBox="1">
            <a:spLocks noChangeArrowheads="1"/>
          </p:cNvSpPr>
          <p:nvPr/>
        </p:nvSpPr>
        <p:spPr bwMode="auto">
          <a:xfrm>
            <a:off x="509588" y="212725"/>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Problematiek bij fysieke arbeid</a:t>
            </a:r>
          </a:p>
        </p:txBody>
      </p:sp>
      <p:sp>
        <p:nvSpPr>
          <p:cNvPr id="34820" name="Tijdelijke aanduiding voor inhoud 2">
            <a:extLst>
              <a:ext uri="{FF2B5EF4-FFF2-40B4-BE49-F238E27FC236}">
                <a16:creationId xmlns:a16="http://schemas.microsoft.com/office/drawing/2014/main" id="{4809D473-9279-43F7-89A7-D06D2892536C}"/>
              </a:ext>
            </a:extLst>
          </p:cNvPr>
          <p:cNvSpPr txBox="1">
            <a:spLocks noChangeArrowheads="1"/>
          </p:cNvSpPr>
          <p:nvPr/>
        </p:nvSpPr>
        <p:spPr bwMode="auto">
          <a:xfrm>
            <a:off x="509588" y="1401763"/>
            <a:ext cx="101155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Tx/>
              <a:buChar char="+"/>
            </a:pPr>
            <a:endParaRPr lang="nl-NL" altLang="nl-NL" sz="1400" dirty="0">
              <a:solidFill>
                <a:srgbClr val="005581"/>
              </a:solidFill>
              <a:latin typeface="Gill Sans MT Pro Book"/>
            </a:endParaRPr>
          </a:p>
        </p:txBody>
      </p:sp>
      <p:pic>
        <p:nvPicPr>
          <p:cNvPr id="7" name="Afbeelding 6">
            <a:extLst>
              <a:ext uri="{FF2B5EF4-FFF2-40B4-BE49-F238E27FC236}">
                <a16:creationId xmlns:a16="http://schemas.microsoft.com/office/drawing/2014/main" id="{FC477329-9C01-4A1B-A444-EE69B273FC44}"/>
              </a:ext>
            </a:extLst>
          </p:cNvPr>
          <p:cNvPicPr>
            <a:picLocks noChangeAspect="1"/>
          </p:cNvPicPr>
          <p:nvPr/>
        </p:nvPicPr>
        <p:blipFill rotWithShape="1">
          <a:blip r:embed="rId5"/>
          <a:srcRect l="18536" t="35437" r="38850" b="11782"/>
          <a:stretch/>
        </p:blipFill>
        <p:spPr>
          <a:xfrm>
            <a:off x="576130" y="1320151"/>
            <a:ext cx="7252298" cy="50501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58" name="Afbeelding 4">
            <a:extLst>
              <a:ext uri="{FF2B5EF4-FFF2-40B4-BE49-F238E27FC236}">
                <a16:creationId xmlns:a16="http://schemas.microsoft.com/office/drawing/2014/main" id="{C46CFC94-DF00-4A74-98EA-D7FA538B9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el 7">
            <a:extLst>
              <a:ext uri="{FF2B5EF4-FFF2-40B4-BE49-F238E27FC236}">
                <a16:creationId xmlns:a16="http://schemas.microsoft.com/office/drawing/2014/main" id="{8D52A29C-BCA7-4494-9F0D-089C8EB8118A}"/>
              </a:ext>
            </a:extLst>
          </p:cNvPr>
          <p:cNvSpPr txBox="1">
            <a:spLocks noChangeArrowheads="1"/>
          </p:cNvSpPr>
          <p:nvPr/>
        </p:nvSpPr>
        <p:spPr bwMode="auto">
          <a:xfrm>
            <a:off x="509588" y="212725"/>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Heffen en reiken, een grote uitdaging!</a:t>
            </a:r>
          </a:p>
        </p:txBody>
      </p:sp>
      <p:pic>
        <p:nvPicPr>
          <p:cNvPr id="2050" name="Picture 2" descr="Image result for afbouwbedrijven">
            <a:extLst>
              <a:ext uri="{FF2B5EF4-FFF2-40B4-BE49-F238E27FC236}">
                <a16:creationId xmlns:a16="http://schemas.microsoft.com/office/drawing/2014/main" id="{22A651D7-CCB1-489E-908E-EA98279F0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031585"/>
            <a:ext cx="7141585" cy="5385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7106" name="Afbeelding 4">
            <a:extLst>
              <a:ext uri="{FF2B5EF4-FFF2-40B4-BE49-F238E27FC236}">
                <a16:creationId xmlns:a16="http://schemas.microsoft.com/office/drawing/2014/main" id="{9192EC55-A4F1-4FC6-9F27-4BD31C318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el 7">
            <a:extLst>
              <a:ext uri="{FF2B5EF4-FFF2-40B4-BE49-F238E27FC236}">
                <a16:creationId xmlns:a16="http://schemas.microsoft.com/office/drawing/2014/main" id="{68065920-9732-497A-B256-B5540D7F8763}"/>
              </a:ext>
            </a:extLst>
          </p:cNvPr>
          <p:cNvSpPr txBox="1">
            <a:spLocks noChangeArrowheads="1"/>
          </p:cNvSpPr>
          <p:nvPr/>
        </p:nvSpPr>
        <p:spPr bwMode="auto">
          <a:xfrm>
            <a:off x="4305734" y="-1172730"/>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endParaRPr lang="nl-NL" altLang="nl-NL" sz="3000" i="1" dirty="0">
              <a:solidFill>
                <a:srgbClr val="005581"/>
              </a:solidFill>
              <a:latin typeface="Gill Sans"/>
            </a:endParaRPr>
          </a:p>
        </p:txBody>
      </p:sp>
      <p:pic>
        <p:nvPicPr>
          <p:cNvPr id="11" name="Picture 4" descr="Afbeeldingsresultaat voor boren">
            <a:extLst>
              <a:ext uri="{FF2B5EF4-FFF2-40B4-BE49-F238E27FC236}">
                <a16:creationId xmlns:a16="http://schemas.microsoft.com/office/drawing/2014/main" id="{8F98AC43-66C6-445F-99A8-EA257F935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075" y="2892831"/>
            <a:ext cx="3076565" cy="22460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fbeeldingsresultaat voor boren">
            <a:extLst>
              <a:ext uri="{FF2B5EF4-FFF2-40B4-BE49-F238E27FC236}">
                <a16:creationId xmlns:a16="http://schemas.microsoft.com/office/drawing/2014/main" id="{E15D4712-46D2-4751-A6CF-77050C507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029" y="2909455"/>
            <a:ext cx="3344602" cy="2246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Afbeeldingsresultaat voor plafond afbouw">
            <a:extLst>
              <a:ext uri="{FF2B5EF4-FFF2-40B4-BE49-F238E27FC236}">
                <a16:creationId xmlns:a16="http://schemas.microsoft.com/office/drawing/2014/main" id="{186198DD-B554-4625-9E0D-E63DB25245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9865" y="2892830"/>
            <a:ext cx="3989358" cy="2246009"/>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7">
            <a:extLst>
              <a:ext uri="{FF2B5EF4-FFF2-40B4-BE49-F238E27FC236}">
                <a16:creationId xmlns:a16="http://schemas.microsoft.com/office/drawing/2014/main" id="{C337BF6D-8907-473D-9EE7-BAB988EE6FAB}"/>
              </a:ext>
            </a:extLst>
          </p:cNvPr>
          <p:cNvSpPr txBox="1">
            <a:spLocks noChangeArrowheads="1"/>
          </p:cNvSpPr>
          <p:nvPr/>
        </p:nvSpPr>
        <p:spPr bwMode="auto">
          <a:xfrm>
            <a:off x="334101" y="1053247"/>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Onderdeel van de werkzaamheden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9154" name="Afbeelding 4">
            <a:extLst>
              <a:ext uri="{FF2B5EF4-FFF2-40B4-BE49-F238E27FC236}">
                <a16:creationId xmlns:a16="http://schemas.microsoft.com/office/drawing/2014/main" id="{2846651B-4635-44C2-BDB5-6186718D3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el 7">
            <a:extLst>
              <a:ext uri="{FF2B5EF4-FFF2-40B4-BE49-F238E27FC236}">
                <a16:creationId xmlns:a16="http://schemas.microsoft.com/office/drawing/2014/main" id="{BD312CB3-BB62-4DE7-AFC8-54DDB3EF8296}"/>
              </a:ext>
            </a:extLst>
          </p:cNvPr>
          <p:cNvSpPr txBox="1">
            <a:spLocks noChangeArrowheads="1"/>
          </p:cNvSpPr>
          <p:nvPr/>
        </p:nvSpPr>
        <p:spPr bwMode="auto">
          <a:xfrm>
            <a:off x="428624" y="1041192"/>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Fysieke klachten</a:t>
            </a:r>
          </a:p>
        </p:txBody>
      </p:sp>
      <p:sp>
        <p:nvSpPr>
          <p:cNvPr id="49156" name="Tijdelijke aanduiding voor inhoud 2">
            <a:extLst>
              <a:ext uri="{FF2B5EF4-FFF2-40B4-BE49-F238E27FC236}">
                <a16:creationId xmlns:a16="http://schemas.microsoft.com/office/drawing/2014/main" id="{278EC239-4476-4BD3-83CA-A14AD87E952A}"/>
              </a:ext>
            </a:extLst>
          </p:cNvPr>
          <p:cNvSpPr txBox="1">
            <a:spLocks noChangeArrowheads="1"/>
          </p:cNvSpPr>
          <p:nvPr/>
        </p:nvSpPr>
        <p:spPr bwMode="auto">
          <a:xfrm>
            <a:off x="-4090987" y="498476"/>
            <a:ext cx="8301027" cy="49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Tx/>
              <a:buChar char="+"/>
            </a:pPr>
            <a:endParaRPr lang="nl-NL" altLang="nl-NL" sz="2000" dirty="0">
              <a:solidFill>
                <a:srgbClr val="005581"/>
              </a:solidFill>
              <a:latin typeface="Gill Sans"/>
            </a:endParaRPr>
          </a:p>
          <a:p>
            <a:pPr eaLnBrk="1" hangingPunct="1">
              <a:buFontTx/>
              <a:buChar char="+"/>
            </a:pPr>
            <a:endParaRPr lang="nl-NL" altLang="nl-NL" sz="2000" dirty="0">
              <a:solidFill>
                <a:srgbClr val="005581"/>
              </a:solidFill>
              <a:latin typeface="Gill Sans"/>
            </a:endParaRPr>
          </a:p>
          <a:p>
            <a:pPr eaLnBrk="1" hangingPunct="1">
              <a:buFontTx/>
              <a:buChar char="+"/>
            </a:pPr>
            <a:endParaRPr lang="nl-NL" altLang="nl-NL" sz="2000" dirty="0">
              <a:solidFill>
                <a:srgbClr val="005581"/>
              </a:solidFill>
              <a:latin typeface="Gill Sans"/>
            </a:endParaRPr>
          </a:p>
          <a:p>
            <a:pPr eaLnBrk="1" hangingPunct="1">
              <a:buFontTx/>
              <a:buChar char="+"/>
            </a:pPr>
            <a:endParaRPr lang="nl-NL" altLang="nl-NL" sz="2000" dirty="0">
              <a:solidFill>
                <a:srgbClr val="005581"/>
              </a:solidFill>
              <a:latin typeface="Gill Sans"/>
            </a:endParaRPr>
          </a:p>
          <a:p>
            <a:pPr eaLnBrk="1" hangingPunct="1">
              <a:buFontTx/>
              <a:buChar char="+"/>
            </a:pPr>
            <a:endParaRPr lang="nl-NL" altLang="nl-NL" sz="2000" dirty="0">
              <a:solidFill>
                <a:srgbClr val="005581"/>
              </a:solidFill>
              <a:latin typeface="Gill Sans"/>
            </a:endParaRPr>
          </a:p>
          <a:p>
            <a:pPr eaLnBrk="1" hangingPunct="1">
              <a:buFontTx/>
              <a:buChar char="+"/>
            </a:pPr>
            <a:endParaRPr lang="nl-NL" altLang="nl-NL" sz="2000" dirty="0">
              <a:solidFill>
                <a:srgbClr val="005581"/>
              </a:solidFill>
              <a:latin typeface="Gill Sans"/>
            </a:endParaRPr>
          </a:p>
          <a:p>
            <a:pPr eaLnBrk="1" hangingPunct="1">
              <a:buFontTx/>
              <a:buChar char="+"/>
            </a:pPr>
            <a:endParaRPr lang="nl-NL" altLang="nl-NL" sz="2000" dirty="0">
              <a:solidFill>
                <a:srgbClr val="005581"/>
              </a:solidFill>
              <a:latin typeface="Gill Sans"/>
            </a:endParaRPr>
          </a:p>
          <a:p>
            <a:pPr eaLnBrk="1" hangingPunct="1">
              <a:buFontTx/>
              <a:buChar char="+"/>
            </a:pPr>
            <a:endParaRPr lang="nl-NL" altLang="nl-NL" sz="2000" dirty="0">
              <a:solidFill>
                <a:srgbClr val="005581"/>
              </a:solidFill>
              <a:latin typeface="Gill Sans"/>
            </a:endParaRPr>
          </a:p>
        </p:txBody>
      </p:sp>
      <p:pic>
        <p:nvPicPr>
          <p:cNvPr id="4098" name="Picture 2" descr="Image result for fysieke klachten en pijn">
            <a:extLst>
              <a:ext uri="{FF2B5EF4-FFF2-40B4-BE49-F238E27FC236}">
                <a16:creationId xmlns:a16="http://schemas.microsoft.com/office/drawing/2014/main" id="{C914A888-D91E-45DD-B15E-6221C343A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588" y="2465674"/>
            <a:ext cx="2425412" cy="24254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ysieke klachten en pijn">
            <a:extLst>
              <a:ext uri="{FF2B5EF4-FFF2-40B4-BE49-F238E27FC236}">
                <a16:creationId xmlns:a16="http://schemas.microsoft.com/office/drawing/2014/main" id="{4E0E1927-8E8F-46DD-B3CD-40CBD37BF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4" y="2465674"/>
            <a:ext cx="2425412" cy="24254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lated image">
            <a:extLst>
              <a:ext uri="{FF2B5EF4-FFF2-40B4-BE49-F238E27FC236}">
                <a16:creationId xmlns:a16="http://schemas.microsoft.com/office/drawing/2014/main" id="{B4C65DA4-0428-44BC-8384-ECD46F0CD8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676"/>
          <a:stretch/>
        </p:blipFill>
        <p:spPr bwMode="auto">
          <a:xfrm>
            <a:off x="5917912" y="2465675"/>
            <a:ext cx="2811739" cy="2425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Afbeelding 4">
            <a:extLst>
              <a:ext uri="{FF2B5EF4-FFF2-40B4-BE49-F238E27FC236}">
                <a16:creationId xmlns:a16="http://schemas.microsoft.com/office/drawing/2014/main" id="{F8594B50-6BE3-4A46-A308-C223369BA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el 7">
            <a:extLst>
              <a:ext uri="{FF2B5EF4-FFF2-40B4-BE49-F238E27FC236}">
                <a16:creationId xmlns:a16="http://schemas.microsoft.com/office/drawing/2014/main" id="{DD680D0E-7B87-4A9A-A563-0DAF342F1F33}"/>
              </a:ext>
            </a:extLst>
          </p:cNvPr>
          <p:cNvSpPr txBox="1">
            <a:spLocks noChangeArrowheads="1"/>
          </p:cNvSpPr>
          <p:nvPr/>
        </p:nvSpPr>
        <p:spPr bwMode="auto">
          <a:xfrm>
            <a:off x="509588" y="212725"/>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Stel je eens voor…</a:t>
            </a:r>
          </a:p>
        </p:txBody>
      </p:sp>
      <p:sp>
        <p:nvSpPr>
          <p:cNvPr id="38916" name="Tijdelijke aanduiding voor inhoud 2">
            <a:extLst>
              <a:ext uri="{FF2B5EF4-FFF2-40B4-BE49-F238E27FC236}">
                <a16:creationId xmlns:a16="http://schemas.microsoft.com/office/drawing/2014/main" id="{DCB7F6EE-4418-49AF-9950-0AF5F4B546C9}"/>
              </a:ext>
            </a:extLst>
          </p:cNvPr>
          <p:cNvSpPr txBox="1">
            <a:spLocks noChangeArrowheads="1"/>
          </p:cNvSpPr>
          <p:nvPr/>
        </p:nvSpPr>
        <p:spPr bwMode="auto">
          <a:xfrm>
            <a:off x="509588" y="1401763"/>
            <a:ext cx="101155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Tx/>
              <a:buChar char="+"/>
            </a:pPr>
            <a:endParaRPr lang="nl-NL" altLang="nl-NL" sz="1400">
              <a:solidFill>
                <a:srgbClr val="005581"/>
              </a:solidFill>
              <a:latin typeface="Gill Sans MT Pro Book"/>
            </a:endParaRPr>
          </a:p>
        </p:txBody>
      </p:sp>
      <p:pic>
        <p:nvPicPr>
          <p:cNvPr id="3" name="Afbeelding 2">
            <a:extLst>
              <a:ext uri="{FF2B5EF4-FFF2-40B4-BE49-F238E27FC236}">
                <a16:creationId xmlns:a16="http://schemas.microsoft.com/office/drawing/2014/main" id="{D4B61839-A196-4295-B1F7-4B894C5AF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927" y="626514"/>
            <a:ext cx="5854402" cy="87679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Afbeelding 4">
            <a:extLst>
              <a:ext uri="{FF2B5EF4-FFF2-40B4-BE49-F238E27FC236}">
                <a16:creationId xmlns:a16="http://schemas.microsoft.com/office/drawing/2014/main" id="{F8594B50-6BE3-4A46-A308-C223369BA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el 7">
            <a:extLst>
              <a:ext uri="{FF2B5EF4-FFF2-40B4-BE49-F238E27FC236}">
                <a16:creationId xmlns:a16="http://schemas.microsoft.com/office/drawing/2014/main" id="{DD680D0E-7B87-4A9A-A563-0DAF342F1F33}"/>
              </a:ext>
            </a:extLst>
          </p:cNvPr>
          <p:cNvSpPr txBox="1">
            <a:spLocks noChangeArrowheads="1"/>
          </p:cNvSpPr>
          <p:nvPr/>
        </p:nvSpPr>
        <p:spPr bwMode="auto">
          <a:xfrm>
            <a:off x="509588" y="212725"/>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Of worden we allemaal </a:t>
            </a:r>
            <a:r>
              <a:rPr lang="nl-NL" altLang="nl-NL" sz="3000" i="1" dirty="0" err="1">
                <a:solidFill>
                  <a:srgbClr val="005581"/>
                </a:solidFill>
                <a:latin typeface="Gill Sans"/>
              </a:rPr>
              <a:t>robocop</a:t>
            </a:r>
            <a:r>
              <a:rPr lang="nl-NL" altLang="nl-NL" sz="3000" i="1" dirty="0">
                <a:solidFill>
                  <a:srgbClr val="005581"/>
                </a:solidFill>
                <a:latin typeface="Gill Sans"/>
              </a:rPr>
              <a:t>?</a:t>
            </a:r>
          </a:p>
        </p:txBody>
      </p:sp>
      <p:sp>
        <p:nvSpPr>
          <p:cNvPr id="38916" name="Tijdelijke aanduiding voor inhoud 2">
            <a:extLst>
              <a:ext uri="{FF2B5EF4-FFF2-40B4-BE49-F238E27FC236}">
                <a16:creationId xmlns:a16="http://schemas.microsoft.com/office/drawing/2014/main" id="{DCB7F6EE-4418-49AF-9950-0AF5F4B546C9}"/>
              </a:ext>
            </a:extLst>
          </p:cNvPr>
          <p:cNvSpPr txBox="1">
            <a:spLocks noChangeArrowheads="1"/>
          </p:cNvSpPr>
          <p:nvPr/>
        </p:nvSpPr>
        <p:spPr bwMode="auto">
          <a:xfrm>
            <a:off x="509588" y="1337108"/>
            <a:ext cx="101155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Tx/>
              <a:buChar char="+"/>
            </a:pPr>
            <a:endParaRPr lang="nl-NL" altLang="nl-NL" sz="1400">
              <a:solidFill>
                <a:srgbClr val="005581"/>
              </a:solidFill>
              <a:latin typeface="Gill Sans MT Pro Book"/>
            </a:endParaRPr>
          </a:p>
        </p:txBody>
      </p:sp>
      <p:pic>
        <p:nvPicPr>
          <p:cNvPr id="6" name="Picture 2" descr="Afbeeldingsresultaat voor robocop">
            <a:extLst>
              <a:ext uri="{FF2B5EF4-FFF2-40B4-BE49-F238E27FC236}">
                <a16:creationId xmlns:a16="http://schemas.microsoft.com/office/drawing/2014/main" id="{DF6DFA23-AB28-4EA5-9E6E-4B0F3B95D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56" y="1221509"/>
            <a:ext cx="5985162" cy="598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73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02" name="Afbeelding 4">
            <a:extLst>
              <a:ext uri="{FF2B5EF4-FFF2-40B4-BE49-F238E27FC236}">
                <a16:creationId xmlns:a16="http://schemas.microsoft.com/office/drawing/2014/main" id="{FDD27148-63EE-497F-A6BE-2C3A3E578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el 7">
            <a:extLst>
              <a:ext uri="{FF2B5EF4-FFF2-40B4-BE49-F238E27FC236}">
                <a16:creationId xmlns:a16="http://schemas.microsoft.com/office/drawing/2014/main" id="{1B8C4987-955C-4585-A4B4-CB365F4B1175}"/>
              </a:ext>
            </a:extLst>
          </p:cNvPr>
          <p:cNvSpPr txBox="1">
            <a:spLocks noChangeArrowheads="1"/>
          </p:cNvSpPr>
          <p:nvPr/>
        </p:nvSpPr>
        <p:spPr bwMode="auto">
          <a:xfrm>
            <a:off x="509588" y="212725"/>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err="1">
                <a:solidFill>
                  <a:srgbClr val="005581"/>
                </a:solidFill>
                <a:latin typeface="Gill Sans"/>
              </a:rPr>
              <a:t>Exoskeletten</a:t>
            </a:r>
            <a:endParaRPr lang="nl-NL" altLang="nl-NL" sz="3000" i="1" dirty="0">
              <a:solidFill>
                <a:srgbClr val="005581"/>
              </a:solidFill>
              <a:latin typeface="Gill Sans"/>
            </a:endParaRPr>
          </a:p>
        </p:txBody>
      </p:sp>
      <p:sp>
        <p:nvSpPr>
          <p:cNvPr id="51204" name="Tijdelijke aanduiding voor inhoud 2">
            <a:extLst>
              <a:ext uri="{FF2B5EF4-FFF2-40B4-BE49-F238E27FC236}">
                <a16:creationId xmlns:a16="http://schemas.microsoft.com/office/drawing/2014/main" id="{0B98E8FE-B26C-416B-A8C3-8EA944327C9D}"/>
              </a:ext>
            </a:extLst>
          </p:cNvPr>
          <p:cNvSpPr txBox="1">
            <a:spLocks noChangeArrowheads="1"/>
          </p:cNvSpPr>
          <p:nvPr/>
        </p:nvSpPr>
        <p:spPr bwMode="auto">
          <a:xfrm>
            <a:off x="509588" y="1401763"/>
            <a:ext cx="101155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Tx/>
              <a:buChar char="+"/>
            </a:pPr>
            <a:endParaRPr lang="nl-NL" altLang="nl-NL" sz="2000" dirty="0">
              <a:solidFill>
                <a:srgbClr val="005581"/>
              </a:solidFill>
              <a:latin typeface="Gill Sans"/>
            </a:endParaRPr>
          </a:p>
        </p:txBody>
      </p:sp>
      <p:pic>
        <p:nvPicPr>
          <p:cNvPr id="3" name="Afbeelding 2">
            <a:extLst>
              <a:ext uri="{FF2B5EF4-FFF2-40B4-BE49-F238E27FC236}">
                <a16:creationId xmlns:a16="http://schemas.microsoft.com/office/drawing/2014/main" id="{E50C972A-A3EB-4CD7-A386-6769636FEBA3}"/>
              </a:ext>
            </a:extLst>
          </p:cNvPr>
          <p:cNvPicPr>
            <a:picLocks noChangeAspect="1"/>
          </p:cNvPicPr>
          <p:nvPr/>
        </p:nvPicPr>
        <p:blipFill>
          <a:blip r:embed="rId5"/>
          <a:stretch>
            <a:fillRect/>
          </a:stretch>
        </p:blipFill>
        <p:spPr>
          <a:xfrm>
            <a:off x="4543130" y="2023957"/>
            <a:ext cx="1916824" cy="2667600"/>
          </a:xfrm>
          <a:prstGeom prst="rect">
            <a:avLst/>
          </a:prstGeom>
        </p:spPr>
      </p:pic>
      <p:pic>
        <p:nvPicPr>
          <p:cNvPr id="4" name="Afbeelding 3">
            <a:extLst>
              <a:ext uri="{FF2B5EF4-FFF2-40B4-BE49-F238E27FC236}">
                <a16:creationId xmlns:a16="http://schemas.microsoft.com/office/drawing/2014/main" id="{1B9A23F9-28FF-4390-9329-64C959AA07E4}"/>
              </a:ext>
            </a:extLst>
          </p:cNvPr>
          <p:cNvPicPr>
            <a:picLocks noChangeAspect="1"/>
          </p:cNvPicPr>
          <p:nvPr/>
        </p:nvPicPr>
        <p:blipFill>
          <a:blip r:embed="rId6"/>
          <a:stretch>
            <a:fillRect/>
          </a:stretch>
        </p:blipFill>
        <p:spPr>
          <a:xfrm>
            <a:off x="7017605" y="2023957"/>
            <a:ext cx="2698899" cy="2667600"/>
          </a:xfrm>
          <a:prstGeom prst="rect">
            <a:avLst/>
          </a:prstGeom>
        </p:spPr>
      </p:pic>
      <p:pic>
        <p:nvPicPr>
          <p:cNvPr id="6" name="Afbeelding 5">
            <a:extLst>
              <a:ext uri="{FF2B5EF4-FFF2-40B4-BE49-F238E27FC236}">
                <a16:creationId xmlns:a16="http://schemas.microsoft.com/office/drawing/2014/main" id="{D12B7AD2-5AEC-49AC-A7CE-0475604E91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082" y="2025467"/>
            <a:ext cx="3554786" cy="26660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3642A05-1F0B-4ABD-B450-19B942EA4301}"/>
              </a:ext>
            </a:extLst>
          </p:cNvPr>
          <p:cNvPicPr>
            <a:picLocks noChangeAspect="1"/>
          </p:cNvPicPr>
          <p:nvPr/>
        </p:nvPicPr>
        <p:blipFill>
          <a:blip r:embed="rId4"/>
          <a:stretch>
            <a:fillRect/>
          </a:stretch>
        </p:blipFill>
        <p:spPr>
          <a:xfrm>
            <a:off x="0" y="-1461462"/>
            <a:ext cx="12192000" cy="12100936"/>
          </a:xfrm>
          <a:prstGeom prst="rect">
            <a:avLst/>
          </a:prstGeom>
        </p:spPr>
      </p:pic>
      <p:pic>
        <p:nvPicPr>
          <p:cNvPr id="53250" name="Afbeelding 4">
            <a:extLst>
              <a:ext uri="{FF2B5EF4-FFF2-40B4-BE49-F238E27FC236}">
                <a16:creationId xmlns:a16="http://schemas.microsoft.com/office/drawing/2014/main" id="{E47031AA-C51C-4CF0-890A-DFD204B50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rije vorm: vorm 1">
            <a:extLst>
              <a:ext uri="{FF2B5EF4-FFF2-40B4-BE49-F238E27FC236}">
                <a16:creationId xmlns:a16="http://schemas.microsoft.com/office/drawing/2014/main" id="{BC6F43E6-7C93-4045-9935-33D7FD5DDD1D}"/>
              </a:ext>
            </a:extLst>
          </p:cNvPr>
          <p:cNvSpPr/>
          <p:nvPr/>
        </p:nvSpPr>
        <p:spPr>
          <a:xfrm>
            <a:off x="822036" y="-240145"/>
            <a:ext cx="11149939" cy="5561436"/>
          </a:xfrm>
          <a:custGeom>
            <a:avLst/>
            <a:gdLst>
              <a:gd name="connsiteX0" fmla="*/ 0 w 11149939"/>
              <a:gd name="connsiteY0" fmla="*/ 2078181 h 5561436"/>
              <a:gd name="connsiteX1" fmla="*/ 9237 w 11149939"/>
              <a:gd name="connsiteY1" fmla="*/ 2032000 h 5561436"/>
              <a:gd name="connsiteX2" fmla="*/ 36946 w 11149939"/>
              <a:gd name="connsiteY2" fmla="*/ 2013527 h 5561436"/>
              <a:gd name="connsiteX3" fmla="*/ 73891 w 11149939"/>
              <a:gd name="connsiteY3" fmla="*/ 1985818 h 5561436"/>
              <a:gd name="connsiteX4" fmla="*/ 129309 w 11149939"/>
              <a:gd name="connsiteY4" fmla="*/ 1948872 h 5561436"/>
              <a:gd name="connsiteX5" fmla="*/ 221673 w 11149939"/>
              <a:gd name="connsiteY5" fmla="*/ 1911927 h 5561436"/>
              <a:gd name="connsiteX6" fmla="*/ 360219 w 11149939"/>
              <a:gd name="connsiteY6" fmla="*/ 1856509 h 5561436"/>
              <a:gd name="connsiteX7" fmla="*/ 424873 w 11149939"/>
              <a:gd name="connsiteY7" fmla="*/ 1828800 h 5561436"/>
              <a:gd name="connsiteX8" fmla="*/ 757382 w 11149939"/>
              <a:gd name="connsiteY8" fmla="*/ 1736436 h 5561436"/>
              <a:gd name="connsiteX9" fmla="*/ 1043709 w 11149939"/>
              <a:gd name="connsiteY9" fmla="*/ 1681018 h 5561436"/>
              <a:gd name="connsiteX10" fmla="*/ 1256146 w 11149939"/>
              <a:gd name="connsiteY10" fmla="*/ 1653309 h 5561436"/>
              <a:gd name="connsiteX11" fmla="*/ 1579419 w 11149939"/>
              <a:gd name="connsiteY11" fmla="*/ 1616363 h 5561436"/>
              <a:gd name="connsiteX12" fmla="*/ 2041237 w 11149939"/>
              <a:gd name="connsiteY12" fmla="*/ 1533236 h 5561436"/>
              <a:gd name="connsiteX13" fmla="*/ 2179782 w 11149939"/>
              <a:gd name="connsiteY13" fmla="*/ 1514763 h 5561436"/>
              <a:gd name="connsiteX14" fmla="*/ 2530764 w 11149939"/>
              <a:gd name="connsiteY14" fmla="*/ 1422400 h 5561436"/>
              <a:gd name="connsiteX15" fmla="*/ 2660073 w 11149939"/>
              <a:gd name="connsiteY15" fmla="*/ 1376218 h 5561436"/>
              <a:gd name="connsiteX16" fmla="*/ 3066473 w 11149939"/>
              <a:gd name="connsiteY16" fmla="*/ 1246909 h 5561436"/>
              <a:gd name="connsiteX17" fmla="*/ 3380509 w 11149939"/>
              <a:gd name="connsiteY17" fmla="*/ 1136072 h 5561436"/>
              <a:gd name="connsiteX18" fmla="*/ 3666837 w 11149939"/>
              <a:gd name="connsiteY18" fmla="*/ 1043709 h 5561436"/>
              <a:gd name="connsiteX19" fmla="*/ 4285673 w 11149939"/>
              <a:gd name="connsiteY19" fmla="*/ 812800 h 5561436"/>
              <a:gd name="connsiteX20" fmla="*/ 4368800 w 11149939"/>
              <a:gd name="connsiteY20" fmla="*/ 794327 h 5561436"/>
              <a:gd name="connsiteX21" fmla="*/ 4590473 w 11149939"/>
              <a:gd name="connsiteY21" fmla="*/ 720436 h 5561436"/>
              <a:gd name="connsiteX22" fmla="*/ 4747491 w 11149939"/>
              <a:gd name="connsiteY22" fmla="*/ 683490 h 5561436"/>
              <a:gd name="connsiteX23" fmla="*/ 4839855 w 11149939"/>
              <a:gd name="connsiteY23" fmla="*/ 655781 h 5561436"/>
              <a:gd name="connsiteX24" fmla="*/ 4922982 w 11149939"/>
              <a:gd name="connsiteY24" fmla="*/ 646545 h 5561436"/>
              <a:gd name="connsiteX25" fmla="*/ 4950691 w 11149939"/>
              <a:gd name="connsiteY25" fmla="*/ 637309 h 5561436"/>
              <a:gd name="connsiteX26" fmla="*/ 5357091 w 11149939"/>
              <a:gd name="connsiteY26" fmla="*/ 637309 h 5561436"/>
              <a:gd name="connsiteX27" fmla="*/ 5578764 w 11149939"/>
              <a:gd name="connsiteY27" fmla="*/ 646545 h 5561436"/>
              <a:gd name="connsiteX28" fmla="*/ 5569528 w 11149939"/>
              <a:gd name="connsiteY28" fmla="*/ 748145 h 5561436"/>
              <a:gd name="connsiteX29" fmla="*/ 5532582 w 11149939"/>
              <a:gd name="connsiteY29" fmla="*/ 840509 h 5561436"/>
              <a:gd name="connsiteX30" fmla="*/ 5514109 w 11149939"/>
              <a:gd name="connsiteY30" fmla="*/ 886690 h 5561436"/>
              <a:gd name="connsiteX31" fmla="*/ 5384800 w 11149939"/>
              <a:gd name="connsiteY31" fmla="*/ 1043709 h 5561436"/>
              <a:gd name="connsiteX32" fmla="*/ 5209309 w 11149939"/>
              <a:gd name="connsiteY32" fmla="*/ 1246909 h 5561436"/>
              <a:gd name="connsiteX33" fmla="*/ 5153891 w 11149939"/>
              <a:gd name="connsiteY33" fmla="*/ 1302327 h 5561436"/>
              <a:gd name="connsiteX34" fmla="*/ 5015346 w 11149939"/>
              <a:gd name="connsiteY34" fmla="*/ 1459345 h 5561436"/>
              <a:gd name="connsiteX35" fmla="*/ 4830619 w 11149939"/>
              <a:gd name="connsiteY35" fmla="*/ 1644072 h 5561436"/>
              <a:gd name="connsiteX36" fmla="*/ 4793673 w 11149939"/>
              <a:gd name="connsiteY36" fmla="*/ 1690254 h 5561436"/>
              <a:gd name="connsiteX37" fmla="*/ 4692073 w 11149939"/>
              <a:gd name="connsiteY37" fmla="*/ 1791854 h 5561436"/>
              <a:gd name="connsiteX38" fmla="*/ 4673600 w 11149939"/>
              <a:gd name="connsiteY38" fmla="*/ 1819563 h 5561436"/>
              <a:gd name="connsiteX39" fmla="*/ 4636655 w 11149939"/>
              <a:gd name="connsiteY39" fmla="*/ 1847272 h 5561436"/>
              <a:gd name="connsiteX40" fmla="*/ 4572000 w 11149939"/>
              <a:gd name="connsiteY40" fmla="*/ 1911927 h 5561436"/>
              <a:gd name="connsiteX41" fmla="*/ 4525819 w 11149939"/>
              <a:gd name="connsiteY41" fmla="*/ 1967345 h 5561436"/>
              <a:gd name="connsiteX42" fmla="*/ 4461164 w 11149939"/>
              <a:gd name="connsiteY42" fmla="*/ 2032000 h 5561436"/>
              <a:gd name="connsiteX43" fmla="*/ 4433455 w 11149939"/>
              <a:gd name="connsiteY43" fmla="*/ 2059709 h 5561436"/>
              <a:gd name="connsiteX44" fmla="*/ 4405746 w 11149939"/>
              <a:gd name="connsiteY44" fmla="*/ 2087418 h 5561436"/>
              <a:gd name="connsiteX45" fmla="*/ 4359564 w 11149939"/>
              <a:gd name="connsiteY45" fmla="*/ 2133600 h 5561436"/>
              <a:gd name="connsiteX46" fmla="*/ 4378037 w 11149939"/>
              <a:gd name="connsiteY46" fmla="*/ 2179781 h 5561436"/>
              <a:gd name="connsiteX47" fmla="*/ 4645891 w 11149939"/>
              <a:gd name="connsiteY47" fmla="*/ 2170545 h 5561436"/>
              <a:gd name="connsiteX48" fmla="*/ 4719782 w 11149939"/>
              <a:gd name="connsiteY48" fmla="*/ 2152072 h 5561436"/>
              <a:gd name="connsiteX49" fmla="*/ 4793673 w 11149939"/>
              <a:gd name="connsiteY49" fmla="*/ 2142836 h 5561436"/>
              <a:gd name="connsiteX50" fmla="*/ 4867564 w 11149939"/>
              <a:gd name="connsiteY50" fmla="*/ 2115127 h 5561436"/>
              <a:gd name="connsiteX51" fmla="*/ 4959928 w 11149939"/>
              <a:gd name="connsiteY51" fmla="*/ 2096654 h 5561436"/>
              <a:gd name="connsiteX52" fmla="*/ 5237019 w 11149939"/>
              <a:gd name="connsiteY52" fmla="*/ 2032000 h 5561436"/>
              <a:gd name="connsiteX53" fmla="*/ 5449455 w 11149939"/>
              <a:gd name="connsiteY53" fmla="*/ 1958109 h 5561436"/>
              <a:gd name="connsiteX54" fmla="*/ 5726546 w 11149939"/>
              <a:gd name="connsiteY54" fmla="*/ 1884218 h 5561436"/>
              <a:gd name="connsiteX55" fmla="*/ 6068291 w 11149939"/>
              <a:gd name="connsiteY55" fmla="*/ 1745672 h 5561436"/>
              <a:gd name="connsiteX56" fmla="*/ 6604000 w 11149939"/>
              <a:gd name="connsiteY56" fmla="*/ 1524000 h 5561436"/>
              <a:gd name="connsiteX57" fmla="*/ 6788728 w 11149939"/>
              <a:gd name="connsiteY57" fmla="*/ 1422400 h 5561436"/>
              <a:gd name="connsiteX58" fmla="*/ 7481455 w 11149939"/>
              <a:gd name="connsiteY58" fmla="*/ 1099127 h 5561436"/>
              <a:gd name="connsiteX59" fmla="*/ 7638473 w 11149939"/>
              <a:gd name="connsiteY59" fmla="*/ 1025236 h 5561436"/>
              <a:gd name="connsiteX60" fmla="*/ 7915564 w 11149939"/>
              <a:gd name="connsiteY60" fmla="*/ 914400 h 5561436"/>
              <a:gd name="connsiteX61" fmla="*/ 8026400 w 11149939"/>
              <a:gd name="connsiteY61" fmla="*/ 858981 h 5561436"/>
              <a:gd name="connsiteX62" fmla="*/ 8312728 w 11149939"/>
              <a:gd name="connsiteY62" fmla="*/ 738909 h 5561436"/>
              <a:gd name="connsiteX63" fmla="*/ 8386619 w 11149939"/>
              <a:gd name="connsiteY63" fmla="*/ 711200 h 5561436"/>
              <a:gd name="connsiteX64" fmla="*/ 8571346 w 11149939"/>
              <a:gd name="connsiteY64" fmla="*/ 655781 h 5561436"/>
              <a:gd name="connsiteX65" fmla="*/ 8654473 w 11149939"/>
              <a:gd name="connsiteY65" fmla="*/ 637309 h 5561436"/>
              <a:gd name="connsiteX66" fmla="*/ 8774546 w 11149939"/>
              <a:gd name="connsiteY66" fmla="*/ 646545 h 5561436"/>
              <a:gd name="connsiteX67" fmla="*/ 8728364 w 11149939"/>
              <a:gd name="connsiteY67" fmla="*/ 674254 h 5561436"/>
              <a:gd name="connsiteX68" fmla="*/ 8552873 w 11149939"/>
              <a:gd name="connsiteY68" fmla="*/ 757381 h 5561436"/>
              <a:gd name="connsiteX69" fmla="*/ 8275782 w 11149939"/>
              <a:gd name="connsiteY69" fmla="*/ 886690 h 5561436"/>
              <a:gd name="connsiteX70" fmla="*/ 7980219 w 11149939"/>
              <a:gd name="connsiteY70" fmla="*/ 1016000 h 5561436"/>
              <a:gd name="connsiteX71" fmla="*/ 7259782 w 11149939"/>
              <a:gd name="connsiteY71" fmla="*/ 1348509 h 5561436"/>
              <a:gd name="connsiteX72" fmla="*/ 6705600 w 11149939"/>
              <a:gd name="connsiteY72" fmla="*/ 1634836 h 5561436"/>
              <a:gd name="connsiteX73" fmla="*/ 6511637 w 11149939"/>
              <a:gd name="connsiteY73" fmla="*/ 1736436 h 5561436"/>
              <a:gd name="connsiteX74" fmla="*/ 6363855 w 11149939"/>
              <a:gd name="connsiteY74" fmla="*/ 1828800 h 5561436"/>
              <a:gd name="connsiteX75" fmla="*/ 6345382 w 11149939"/>
              <a:gd name="connsiteY75" fmla="*/ 1856509 h 5561436"/>
              <a:gd name="connsiteX76" fmla="*/ 6391564 w 11149939"/>
              <a:gd name="connsiteY76" fmla="*/ 1874981 h 5561436"/>
              <a:gd name="connsiteX77" fmla="*/ 6834909 w 11149939"/>
              <a:gd name="connsiteY77" fmla="*/ 1644072 h 5561436"/>
              <a:gd name="connsiteX78" fmla="*/ 7278255 w 11149939"/>
              <a:gd name="connsiteY78" fmla="*/ 1394690 h 5561436"/>
              <a:gd name="connsiteX79" fmla="*/ 8007928 w 11149939"/>
              <a:gd name="connsiteY79" fmla="*/ 1006763 h 5561436"/>
              <a:gd name="connsiteX80" fmla="*/ 9744364 w 11149939"/>
              <a:gd name="connsiteY80" fmla="*/ 203200 h 5561436"/>
              <a:gd name="connsiteX81" fmla="*/ 10178473 w 11149939"/>
              <a:gd name="connsiteY81" fmla="*/ 64654 h 5561436"/>
              <a:gd name="connsiteX82" fmla="*/ 10446328 w 11149939"/>
              <a:gd name="connsiteY82" fmla="*/ 0 h 5561436"/>
              <a:gd name="connsiteX83" fmla="*/ 10409382 w 11149939"/>
              <a:gd name="connsiteY83" fmla="*/ 27709 h 5561436"/>
              <a:gd name="connsiteX84" fmla="*/ 10178473 w 11149939"/>
              <a:gd name="connsiteY84" fmla="*/ 129309 h 5561436"/>
              <a:gd name="connsiteX85" fmla="*/ 9587346 w 11149939"/>
              <a:gd name="connsiteY85" fmla="*/ 332509 h 5561436"/>
              <a:gd name="connsiteX86" fmla="*/ 9467273 w 11149939"/>
              <a:gd name="connsiteY86" fmla="*/ 360218 h 5561436"/>
              <a:gd name="connsiteX87" fmla="*/ 8599055 w 11149939"/>
              <a:gd name="connsiteY87" fmla="*/ 581890 h 5561436"/>
              <a:gd name="connsiteX88" fmla="*/ 8118764 w 11149939"/>
              <a:gd name="connsiteY88" fmla="*/ 711200 h 5561436"/>
              <a:gd name="connsiteX89" fmla="*/ 7980219 w 11149939"/>
              <a:gd name="connsiteY89" fmla="*/ 757381 h 5561436"/>
              <a:gd name="connsiteX90" fmla="*/ 7878619 w 11149939"/>
              <a:gd name="connsiteY90" fmla="*/ 812800 h 5561436"/>
              <a:gd name="connsiteX91" fmla="*/ 7869382 w 11149939"/>
              <a:gd name="connsiteY91" fmla="*/ 840509 h 5561436"/>
              <a:gd name="connsiteX92" fmla="*/ 7860146 w 11149939"/>
              <a:gd name="connsiteY92" fmla="*/ 969818 h 5561436"/>
              <a:gd name="connsiteX93" fmla="*/ 7832437 w 11149939"/>
              <a:gd name="connsiteY93" fmla="*/ 1025236 h 5561436"/>
              <a:gd name="connsiteX94" fmla="*/ 7740073 w 11149939"/>
              <a:gd name="connsiteY94" fmla="*/ 1136072 h 5561436"/>
              <a:gd name="connsiteX95" fmla="*/ 7703128 w 11149939"/>
              <a:gd name="connsiteY95" fmla="*/ 1163781 h 5561436"/>
              <a:gd name="connsiteX96" fmla="*/ 7675419 w 11149939"/>
              <a:gd name="connsiteY96" fmla="*/ 1191490 h 5561436"/>
              <a:gd name="connsiteX97" fmla="*/ 7620000 w 11149939"/>
              <a:gd name="connsiteY97" fmla="*/ 1228436 h 5561436"/>
              <a:gd name="connsiteX98" fmla="*/ 7583055 w 11149939"/>
              <a:gd name="connsiteY98" fmla="*/ 1256145 h 5561436"/>
              <a:gd name="connsiteX99" fmla="*/ 7555346 w 11149939"/>
              <a:gd name="connsiteY99" fmla="*/ 1265381 h 5561436"/>
              <a:gd name="connsiteX100" fmla="*/ 7518400 w 11149939"/>
              <a:gd name="connsiteY100" fmla="*/ 1283854 h 5561436"/>
              <a:gd name="connsiteX101" fmla="*/ 7426037 w 11149939"/>
              <a:gd name="connsiteY101" fmla="*/ 1339272 h 5561436"/>
              <a:gd name="connsiteX102" fmla="*/ 7389091 w 11149939"/>
              <a:gd name="connsiteY102" fmla="*/ 1357745 h 5561436"/>
              <a:gd name="connsiteX103" fmla="*/ 7333673 w 11149939"/>
              <a:gd name="connsiteY103" fmla="*/ 1394690 h 5561436"/>
              <a:gd name="connsiteX104" fmla="*/ 7305964 w 11149939"/>
              <a:gd name="connsiteY104" fmla="*/ 1403927 h 5561436"/>
              <a:gd name="connsiteX105" fmla="*/ 7259782 w 11149939"/>
              <a:gd name="connsiteY105" fmla="*/ 1422400 h 5561436"/>
              <a:gd name="connsiteX106" fmla="*/ 7195128 w 11149939"/>
              <a:gd name="connsiteY106" fmla="*/ 1440872 h 5561436"/>
              <a:gd name="connsiteX107" fmla="*/ 7065819 w 11149939"/>
              <a:gd name="connsiteY107" fmla="*/ 1477818 h 5561436"/>
              <a:gd name="connsiteX108" fmla="*/ 7010400 w 11149939"/>
              <a:gd name="connsiteY108" fmla="*/ 1505527 h 5561436"/>
              <a:gd name="connsiteX109" fmla="*/ 6964219 w 11149939"/>
              <a:gd name="connsiteY109" fmla="*/ 1514763 h 5561436"/>
              <a:gd name="connsiteX110" fmla="*/ 6936509 w 11149939"/>
              <a:gd name="connsiteY110" fmla="*/ 1524000 h 5561436"/>
              <a:gd name="connsiteX111" fmla="*/ 6797964 w 11149939"/>
              <a:gd name="connsiteY111" fmla="*/ 1542472 h 5561436"/>
              <a:gd name="connsiteX112" fmla="*/ 6761019 w 11149939"/>
              <a:gd name="connsiteY112" fmla="*/ 1560945 h 5561436"/>
              <a:gd name="connsiteX113" fmla="*/ 6714837 w 11149939"/>
              <a:gd name="connsiteY113" fmla="*/ 1579418 h 5561436"/>
              <a:gd name="connsiteX114" fmla="*/ 6594764 w 11149939"/>
              <a:gd name="connsiteY114" fmla="*/ 1653309 h 5561436"/>
              <a:gd name="connsiteX115" fmla="*/ 6567055 w 11149939"/>
              <a:gd name="connsiteY115" fmla="*/ 1671781 h 5561436"/>
              <a:gd name="connsiteX116" fmla="*/ 6520873 w 11149939"/>
              <a:gd name="connsiteY116" fmla="*/ 1717963 h 5561436"/>
              <a:gd name="connsiteX117" fmla="*/ 6456219 w 11149939"/>
              <a:gd name="connsiteY117" fmla="*/ 1764145 h 5561436"/>
              <a:gd name="connsiteX118" fmla="*/ 6363855 w 11149939"/>
              <a:gd name="connsiteY118" fmla="*/ 1847272 h 5561436"/>
              <a:gd name="connsiteX119" fmla="*/ 6225309 w 11149939"/>
              <a:gd name="connsiteY119" fmla="*/ 1856509 h 5561436"/>
              <a:gd name="connsiteX120" fmla="*/ 6132946 w 11149939"/>
              <a:gd name="connsiteY120" fmla="*/ 1884218 h 5561436"/>
              <a:gd name="connsiteX121" fmla="*/ 6105237 w 11149939"/>
              <a:gd name="connsiteY121" fmla="*/ 1893454 h 5561436"/>
              <a:gd name="connsiteX122" fmla="*/ 6077528 w 11149939"/>
              <a:gd name="connsiteY122" fmla="*/ 1911927 h 5561436"/>
              <a:gd name="connsiteX123" fmla="*/ 5837382 w 11149939"/>
              <a:gd name="connsiteY123" fmla="*/ 1939636 h 5561436"/>
              <a:gd name="connsiteX124" fmla="*/ 5791200 w 11149939"/>
              <a:gd name="connsiteY124" fmla="*/ 1958109 h 5561436"/>
              <a:gd name="connsiteX125" fmla="*/ 5735782 w 11149939"/>
              <a:gd name="connsiteY125" fmla="*/ 1995054 h 5561436"/>
              <a:gd name="connsiteX126" fmla="*/ 5708073 w 11149939"/>
              <a:gd name="connsiteY126" fmla="*/ 2013527 h 5561436"/>
              <a:gd name="connsiteX127" fmla="*/ 5680364 w 11149939"/>
              <a:gd name="connsiteY127" fmla="*/ 2022763 h 5561436"/>
              <a:gd name="connsiteX128" fmla="*/ 5652655 w 11149939"/>
              <a:gd name="connsiteY128" fmla="*/ 2050472 h 5561436"/>
              <a:gd name="connsiteX129" fmla="*/ 5615709 w 11149939"/>
              <a:gd name="connsiteY129" fmla="*/ 2059709 h 5561436"/>
              <a:gd name="connsiteX130" fmla="*/ 5588000 w 11149939"/>
              <a:gd name="connsiteY130" fmla="*/ 2068945 h 5561436"/>
              <a:gd name="connsiteX131" fmla="*/ 5541819 w 11149939"/>
              <a:gd name="connsiteY131" fmla="*/ 2087418 h 5561436"/>
              <a:gd name="connsiteX132" fmla="*/ 5163128 w 11149939"/>
              <a:gd name="connsiteY132" fmla="*/ 2115127 h 5561436"/>
              <a:gd name="connsiteX133" fmla="*/ 5089237 w 11149939"/>
              <a:gd name="connsiteY133" fmla="*/ 2133600 h 5561436"/>
              <a:gd name="connsiteX134" fmla="*/ 5024582 w 11149939"/>
              <a:gd name="connsiteY134" fmla="*/ 2152072 h 5561436"/>
              <a:gd name="connsiteX135" fmla="*/ 4959928 w 11149939"/>
              <a:gd name="connsiteY135" fmla="*/ 2179781 h 5561436"/>
              <a:gd name="connsiteX136" fmla="*/ 4922982 w 11149939"/>
              <a:gd name="connsiteY136" fmla="*/ 2198254 h 5561436"/>
              <a:gd name="connsiteX137" fmla="*/ 4812146 w 11149939"/>
              <a:gd name="connsiteY137" fmla="*/ 2235200 h 5561436"/>
              <a:gd name="connsiteX138" fmla="*/ 4738255 w 11149939"/>
              <a:gd name="connsiteY138" fmla="*/ 2281381 h 5561436"/>
              <a:gd name="connsiteX139" fmla="*/ 4664364 w 11149939"/>
              <a:gd name="connsiteY139" fmla="*/ 2309090 h 5561436"/>
              <a:gd name="connsiteX140" fmla="*/ 4599709 w 11149939"/>
              <a:gd name="connsiteY140" fmla="*/ 2355272 h 5561436"/>
              <a:gd name="connsiteX141" fmla="*/ 4498109 w 11149939"/>
              <a:gd name="connsiteY141" fmla="*/ 2401454 h 5561436"/>
              <a:gd name="connsiteX142" fmla="*/ 4470400 w 11149939"/>
              <a:gd name="connsiteY142" fmla="*/ 2410690 h 5561436"/>
              <a:gd name="connsiteX143" fmla="*/ 4424219 w 11149939"/>
              <a:gd name="connsiteY143" fmla="*/ 2429163 h 5561436"/>
              <a:gd name="connsiteX144" fmla="*/ 4350328 w 11149939"/>
              <a:gd name="connsiteY144" fmla="*/ 2466109 h 5561436"/>
              <a:gd name="connsiteX145" fmla="*/ 4322619 w 11149939"/>
              <a:gd name="connsiteY145" fmla="*/ 2484581 h 5561436"/>
              <a:gd name="connsiteX146" fmla="*/ 4257964 w 11149939"/>
              <a:gd name="connsiteY146" fmla="*/ 2512290 h 5561436"/>
              <a:gd name="connsiteX147" fmla="*/ 4221019 w 11149939"/>
              <a:gd name="connsiteY147" fmla="*/ 2530763 h 5561436"/>
              <a:gd name="connsiteX148" fmla="*/ 4174837 w 11149939"/>
              <a:gd name="connsiteY148" fmla="*/ 2540000 h 5561436"/>
              <a:gd name="connsiteX149" fmla="*/ 4128655 w 11149939"/>
              <a:gd name="connsiteY149" fmla="*/ 2567709 h 5561436"/>
              <a:gd name="connsiteX150" fmla="*/ 4082473 w 11149939"/>
              <a:gd name="connsiteY150" fmla="*/ 2586181 h 5561436"/>
              <a:gd name="connsiteX151" fmla="*/ 4045528 w 11149939"/>
              <a:gd name="connsiteY151" fmla="*/ 2604654 h 5561436"/>
              <a:gd name="connsiteX152" fmla="*/ 3999346 w 11149939"/>
              <a:gd name="connsiteY152" fmla="*/ 2623127 h 5561436"/>
              <a:gd name="connsiteX153" fmla="*/ 3943928 w 11149939"/>
              <a:gd name="connsiteY153" fmla="*/ 2650836 h 5561436"/>
              <a:gd name="connsiteX154" fmla="*/ 3897746 w 11149939"/>
              <a:gd name="connsiteY154" fmla="*/ 2669309 h 5561436"/>
              <a:gd name="connsiteX155" fmla="*/ 3768437 w 11149939"/>
              <a:gd name="connsiteY155" fmla="*/ 2752436 h 5561436"/>
              <a:gd name="connsiteX156" fmla="*/ 3722255 w 11149939"/>
              <a:gd name="connsiteY156" fmla="*/ 2780145 h 5561436"/>
              <a:gd name="connsiteX157" fmla="*/ 3639128 w 11149939"/>
              <a:gd name="connsiteY157" fmla="*/ 2854036 h 5561436"/>
              <a:gd name="connsiteX158" fmla="*/ 3528291 w 11149939"/>
              <a:gd name="connsiteY158" fmla="*/ 2946400 h 5561436"/>
              <a:gd name="connsiteX159" fmla="*/ 3454400 w 11149939"/>
              <a:gd name="connsiteY159" fmla="*/ 3038763 h 5561436"/>
              <a:gd name="connsiteX160" fmla="*/ 3426691 w 11149939"/>
              <a:gd name="connsiteY160" fmla="*/ 3066472 h 5561436"/>
              <a:gd name="connsiteX161" fmla="*/ 3306619 w 11149939"/>
              <a:gd name="connsiteY161" fmla="*/ 3232727 h 5561436"/>
              <a:gd name="connsiteX162" fmla="*/ 3269673 w 11149939"/>
              <a:gd name="connsiteY162" fmla="*/ 3278909 h 5561436"/>
              <a:gd name="connsiteX163" fmla="*/ 3232728 w 11149939"/>
              <a:gd name="connsiteY163" fmla="*/ 3352800 h 5561436"/>
              <a:gd name="connsiteX164" fmla="*/ 3195782 w 11149939"/>
              <a:gd name="connsiteY164" fmla="*/ 3389745 h 5561436"/>
              <a:gd name="connsiteX165" fmla="*/ 3084946 w 11149939"/>
              <a:gd name="connsiteY165" fmla="*/ 3519054 h 5561436"/>
              <a:gd name="connsiteX166" fmla="*/ 3048000 w 11149939"/>
              <a:gd name="connsiteY166" fmla="*/ 3694545 h 5561436"/>
              <a:gd name="connsiteX167" fmla="*/ 3038764 w 11149939"/>
              <a:gd name="connsiteY167" fmla="*/ 3731490 h 5561436"/>
              <a:gd name="connsiteX168" fmla="*/ 3011055 w 11149939"/>
              <a:gd name="connsiteY168" fmla="*/ 3796145 h 5561436"/>
              <a:gd name="connsiteX169" fmla="*/ 3001819 w 11149939"/>
              <a:gd name="connsiteY169" fmla="*/ 3833090 h 5561436"/>
              <a:gd name="connsiteX170" fmla="*/ 2974109 w 11149939"/>
              <a:gd name="connsiteY170" fmla="*/ 3870036 h 5561436"/>
              <a:gd name="connsiteX171" fmla="*/ 2937164 w 11149939"/>
              <a:gd name="connsiteY171" fmla="*/ 3943927 h 5561436"/>
              <a:gd name="connsiteX172" fmla="*/ 2890982 w 11149939"/>
              <a:gd name="connsiteY172" fmla="*/ 4008581 h 5561436"/>
              <a:gd name="connsiteX173" fmla="*/ 2881746 w 11149939"/>
              <a:gd name="connsiteY173" fmla="*/ 4036290 h 5561436"/>
              <a:gd name="connsiteX174" fmla="*/ 2863273 w 11149939"/>
              <a:gd name="connsiteY174" fmla="*/ 4082472 h 5561436"/>
              <a:gd name="connsiteX175" fmla="*/ 2844800 w 11149939"/>
              <a:gd name="connsiteY175" fmla="*/ 4147127 h 5561436"/>
              <a:gd name="connsiteX176" fmla="*/ 2835564 w 11149939"/>
              <a:gd name="connsiteY176" fmla="*/ 4211781 h 5561436"/>
              <a:gd name="connsiteX177" fmla="*/ 2817091 w 11149939"/>
              <a:gd name="connsiteY177" fmla="*/ 4304145 h 5561436"/>
              <a:gd name="connsiteX178" fmla="*/ 2807855 w 11149939"/>
              <a:gd name="connsiteY178" fmla="*/ 4470400 h 5561436"/>
              <a:gd name="connsiteX179" fmla="*/ 2798619 w 11149939"/>
              <a:gd name="connsiteY179" fmla="*/ 4544290 h 5561436"/>
              <a:gd name="connsiteX180" fmla="*/ 2835564 w 11149939"/>
              <a:gd name="connsiteY180" fmla="*/ 4701309 h 5561436"/>
              <a:gd name="connsiteX181" fmla="*/ 2863273 w 11149939"/>
              <a:gd name="connsiteY181" fmla="*/ 4719781 h 5561436"/>
              <a:gd name="connsiteX182" fmla="*/ 2964873 w 11149939"/>
              <a:gd name="connsiteY182" fmla="*/ 4747490 h 5561436"/>
              <a:gd name="connsiteX183" fmla="*/ 3075709 w 11149939"/>
              <a:gd name="connsiteY183" fmla="*/ 4784436 h 5561436"/>
              <a:gd name="connsiteX184" fmla="*/ 3140364 w 11149939"/>
              <a:gd name="connsiteY184" fmla="*/ 4793672 h 5561436"/>
              <a:gd name="connsiteX185" fmla="*/ 3325091 w 11149939"/>
              <a:gd name="connsiteY185" fmla="*/ 4830618 h 5561436"/>
              <a:gd name="connsiteX186" fmla="*/ 3482109 w 11149939"/>
              <a:gd name="connsiteY186" fmla="*/ 4867563 h 5561436"/>
              <a:gd name="connsiteX187" fmla="*/ 3777673 w 11149939"/>
              <a:gd name="connsiteY187" fmla="*/ 4913745 h 5561436"/>
              <a:gd name="connsiteX188" fmla="*/ 4257964 w 11149939"/>
              <a:gd name="connsiteY188" fmla="*/ 4904509 h 5561436"/>
              <a:gd name="connsiteX189" fmla="*/ 4516582 w 11149939"/>
              <a:gd name="connsiteY189" fmla="*/ 4849090 h 5561436"/>
              <a:gd name="connsiteX190" fmla="*/ 5033819 w 11149939"/>
              <a:gd name="connsiteY190" fmla="*/ 4664363 h 5561436"/>
              <a:gd name="connsiteX191" fmla="*/ 5320146 w 11149939"/>
              <a:gd name="connsiteY191" fmla="*/ 4516581 h 5561436"/>
              <a:gd name="connsiteX192" fmla="*/ 5883564 w 11149939"/>
              <a:gd name="connsiteY192" fmla="*/ 4156363 h 5561436"/>
              <a:gd name="connsiteX193" fmla="*/ 6179128 w 11149939"/>
              <a:gd name="connsiteY193" fmla="*/ 3971636 h 5561436"/>
              <a:gd name="connsiteX194" fmla="*/ 6474691 w 11149939"/>
              <a:gd name="connsiteY194" fmla="*/ 3786909 h 5561436"/>
              <a:gd name="connsiteX195" fmla="*/ 6779491 w 11149939"/>
              <a:gd name="connsiteY195" fmla="*/ 3592945 h 5561436"/>
              <a:gd name="connsiteX196" fmla="*/ 7195128 w 11149939"/>
              <a:gd name="connsiteY196" fmla="*/ 3334327 h 5561436"/>
              <a:gd name="connsiteX197" fmla="*/ 7481455 w 11149939"/>
              <a:gd name="connsiteY197" fmla="*/ 3149600 h 5561436"/>
              <a:gd name="connsiteX198" fmla="*/ 7823200 w 11149939"/>
              <a:gd name="connsiteY198" fmla="*/ 2964872 h 5561436"/>
              <a:gd name="connsiteX199" fmla="*/ 8608291 w 11149939"/>
              <a:gd name="connsiteY199" fmla="*/ 2632363 h 5561436"/>
              <a:gd name="connsiteX200" fmla="*/ 9051637 w 11149939"/>
              <a:gd name="connsiteY200" fmla="*/ 2484581 h 5561436"/>
              <a:gd name="connsiteX201" fmla="*/ 9171709 w 11149939"/>
              <a:gd name="connsiteY201" fmla="*/ 2456872 h 5561436"/>
              <a:gd name="connsiteX202" fmla="*/ 9144000 w 11149939"/>
              <a:gd name="connsiteY202" fmla="*/ 2613890 h 5561436"/>
              <a:gd name="connsiteX203" fmla="*/ 8996219 w 11149939"/>
              <a:gd name="connsiteY203" fmla="*/ 2789381 h 5561436"/>
              <a:gd name="connsiteX204" fmla="*/ 8802255 w 11149939"/>
              <a:gd name="connsiteY204" fmla="*/ 2974109 h 5561436"/>
              <a:gd name="connsiteX205" fmla="*/ 7989455 w 11149939"/>
              <a:gd name="connsiteY205" fmla="*/ 3565236 h 5561436"/>
              <a:gd name="connsiteX206" fmla="*/ 7259782 w 11149939"/>
              <a:gd name="connsiteY206" fmla="*/ 3980872 h 5561436"/>
              <a:gd name="connsiteX207" fmla="*/ 6428509 w 11149939"/>
              <a:gd name="connsiteY207" fmla="*/ 4498109 h 5561436"/>
              <a:gd name="connsiteX208" fmla="*/ 5828146 w 11149939"/>
              <a:gd name="connsiteY208" fmla="*/ 4950690 h 5561436"/>
              <a:gd name="connsiteX209" fmla="*/ 5227782 w 11149939"/>
              <a:gd name="connsiteY209" fmla="*/ 5320145 h 5561436"/>
              <a:gd name="connsiteX210" fmla="*/ 5116946 w 11149939"/>
              <a:gd name="connsiteY210" fmla="*/ 5366327 h 5561436"/>
              <a:gd name="connsiteX211" fmla="*/ 5144655 w 11149939"/>
              <a:gd name="connsiteY211" fmla="*/ 5310909 h 5561436"/>
              <a:gd name="connsiteX212" fmla="*/ 5200073 w 11149939"/>
              <a:gd name="connsiteY212" fmla="*/ 5283200 h 5561436"/>
              <a:gd name="connsiteX213" fmla="*/ 5329382 w 11149939"/>
              <a:gd name="connsiteY213" fmla="*/ 5209309 h 5561436"/>
              <a:gd name="connsiteX214" fmla="*/ 6326909 w 11149939"/>
              <a:gd name="connsiteY214" fmla="*/ 4784436 h 5561436"/>
              <a:gd name="connsiteX215" fmla="*/ 6687128 w 11149939"/>
              <a:gd name="connsiteY215" fmla="*/ 4636654 h 5561436"/>
              <a:gd name="connsiteX216" fmla="*/ 7850909 w 11149939"/>
              <a:gd name="connsiteY216" fmla="*/ 4165600 h 5561436"/>
              <a:gd name="connsiteX217" fmla="*/ 9070109 w 11149939"/>
              <a:gd name="connsiteY217" fmla="*/ 3592945 h 5561436"/>
              <a:gd name="connsiteX218" fmla="*/ 9781309 w 11149939"/>
              <a:gd name="connsiteY218" fmla="*/ 3269672 h 5561436"/>
              <a:gd name="connsiteX219" fmla="*/ 10021455 w 11149939"/>
              <a:gd name="connsiteY219" fmla="*/ 3158836 h 5561436"/>
              <a:gd name="connsiteX220" fmla="*/ 10335491 w 11149939"/>
              <a:gd name="connsiteY220" fmla="*/ 3011054 h 5561436"/>
              <a:gd name="connsiteX221" fmla="*/ 10547928 w 11149939"/>
              <a:gd name="connsiteY221" fmla="*/ 2927927 h 5561436"/>
              <a:gd name="connsiteX222" fmla="*/ 10945091 w 11149939"/>
              <a:gd name="connsiteY222" fmla="*/ 2752436 h 5561436"/>
              <a:gd name="connsiteX223" fmla="*/ 11074400 w 11149939"/>
              <a:gd name="connsiteY223" fmla="*/ 2697018 h 5561436"/>
              <a:gd name="connsiteX224" fmla="*/ 11120582 w 11149939"/>
              <a:gd name="connsiteY224" fmla="*/ 2678545 h 5561436"/>
              <a:gd name="connsiteX225" fmla="*/ 11148291 w 11149939"/>
              <a:gd name="connsiteY225" fmla="*/ 2669309 h 5561436"/>
              <a:gd name="connsiteX226" fmla="*/ 10917382 w 11149939"/>
              <a:gd name="connsiteY226" fmla="*/ 2789381 h 5561436"/>
              <a:gd name="connsiteX227" fmla="*/ 10732655 w 11149939"/>
              <a:gd name="connsiteY227" fmla="*/ 2881745 h 5561436"/>
              <a:gd name="connsiteX228" fmla="*/ 10455564 w 11149939"/>
              <a:gd name="connsiteY228" fmla="*/ 3038763 h 5561436"/>
              <a:gd name="connsiteX229" fmla="*/ 9439564 w 11149939"/>
              <a:gd name="connsiteY229" fmla="*/ 3537527 h 5561436"/>
              <a:gd name="connsiteX230" fmla="*/ 8913091 w 11149939"/>
              <a:gd name="connsiteY230" fmla="*/ 3777672 h 5561436"/>
              <a:gd name="connsiteX231" fmla="*/ 7712364 w 11149939"/>
              <a:gd name="connsiteY231" fmla="*/ 4294909 h 5561436"/>
              <a:gd name="connsiteX232" fmla="*/ 7296728 w 11149939"/>
              <a:gd name="connsiteY232" fmla="*/ 4479636 h 5561436"/>
              <a:gd name="connsiteX233" fmla="*/ 6502400 w 11149939"/>
              <a:gd name="connsiteY233" fmla="*/ 4867563 h 5561436"/>
              <a:gd name="connsiteX234" fmla="*/ 5994400 w 11149939"/>
              <a:gd name="connsiteY234" fmla="*/ 5153890 h 5561436"/>
              <a:gd name="connsiteX235" fmla="*/ 5597237 w 11149939"/>
              <a:gd name="connsiteY235" fmla="*/ 5384800 h 5561436"/>
              <a:gd name="connsiteX236" fmla="*/ 5394037 w 11149939"/>
              <a:gd name="connsiteY236" fmla="*/ 5532581 h 5561436"/>
              <a:gd name="connsiteX237" fmla="*/ 5421746 w 11149939"/>
              <a:gd name="connsiteY237" fmla="*/ 5551054 h 5561436"/>
              <a:gd name="connsiteX238" fmla="*/ 5569528 w 11149939"/>
              <a:gd name="connsiteY238" fmla="*/ 5504872 h 5561436"/>
              <a:gd name="connsiteX239" fmla="*/ 5735782 w 11149939"/>
              <a:gd name="connsiteY239" fmla="*/ 5458690 h 5561436"/>
              <a:gd name="connsiteX240" fmla="*/ 6151419 w 11149939"/>
              <a:gd name="connsiteY240" fmla="*/ 5320145 h 5561436"/>
              <a:gd name="connsiteX241" fmla="*/ 7305964 w 11149939"/>
              <a:gd name="connsiteY241" fmla="*/ 5024581 h 5561436"/>
              <a:gd name="connsiteX242" fmla="*/ 7712364 w 11149939"/>
              <a:gd name="connsiteY242" fmla="*/ 4922981 h 5561436"/>
              <a:gd name="connsiteX243" fmla="*/ 8654473 w 11149939"/>
              <a:gd name="connsiteY243" fmla="*/ 4747490 h 5561436"/>
              <a:gd name="connsiteX244" fmla="*/ 9291782 w 11149939"/>
              <a:gd name="connsiteY244" fmla="*/ 4627418 h 5561436"/>
              <a:gd name="connsiteX245" fmla="*/ 9568873 w 11149939"/>
              <a:gd name="connsiteY245" fmla="*/ 4581236 h 5561436"/>
              <a:gd name="connsiteX246" fmla="*/ 10021455 w 11149939"/>
              <a:gd name="connsiteY246" fmla="*/ 4488872 h 5561436"/>
              <a:gd name="connsiteX247" fmla="*/ 10261600 w 11149939"/>
              <a:gd name="connsiteY247" fmla="*/ 4433454 h 5561436"/>
              <a:gd name="connsiteX248" fmla="*/ 10372437 w 11149939"/>
              <a:gd name="connsiteY248" fmla="*/ 4405745 h 5561436"/>
              <a:gd name="connsiteX249" fmla="*/ 10344728 w 11149939"/>
              <a:gd name="connsiteY249" fmla="*/ 4378036 h 5561436"/>
              <a:gd name="connsiteX250" fmla="*/ 10317019 w 11149939"/>
              <a:gd name="connsiteY250" fmla="*/ 4285672 h 55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1149939" h="5561436">
                <a:moveTo>
                  <a:pt x="0" y="2078181"/>
                </a:moveTo>
                <a:cubicBezTo>
                  <a:pt x="3079" y="2062787"/>
                  <a:pt x="1448" y="2045630"/>
                  <a:pt x="9237" y="2032000"/>
                </a:cubicBezTo>
                <a:cubicBezTo>
                  <a:pt x="14745" y="2022362"/>
                  <a:pt x="27913" y="2019979"/>
                  <a:pt x="36946" y="2013527"/>
                </a:cubicBezTo>
                <a:cubicBezTo>
                  <a:pt x="49472" y="2004579"/>
                  <a:pt x="61280" y="1994646"/>
                  <a:pt x="73891" y="1985818"/>
                </a:cubicBezTo>
                <a:cubicBezTo>
                  <a:pt x="92079" y="1973086"/>
                  <a:pt x="109451" y="1958801"/>
                  <a:pt x="129309" y="1948872"/>
                </a:cubicBezTo>
                <a:cubicBezTo>
                  <a:pt x="158968" y="1934043"/>
                  <a:pt x="190885" y="1924242"/>
                  <a:pt x="221673" y="1911927"/>
                </a:cubicBezTo>
                <a:lnTo>
                  <a:pt x="360219" y="1856509"/>
                </a:lnTo>
                <a:cubicBezTo>
                  <a:pt x="381920" y="1847631"/>
                  <a:pt x="402392" y="1835461"/>
                  <a:pt x="424873" y="1828800"/>
                </a:cubicBezTo>
                <a:cubicBezTo>
                  <a:pt x="583202" y="1781888"/>
                  <a:pt x="628341" y="1762244"/>
                  <a:pt x="757382" y="1736436"/>
                </a:cubicBezTo>
                <a:cubicBezTo>
                  <a:pt x="852708" y="1717371"/>
                  <a:pt x="946895" y="1689820"/>
                  <a:pt x="1043709" y="1681018"/>
                </a:cubicBezTo>
                <a:cubicBezTo>
                  <a:pt x="1321748" y="1655740"/>
                  <a:pt x="958517" y="1691304"/>
                  <a:pt x="1256146" y="1653309"/>
                </a:cubicBezTo>
                <a:cubicBezTo>
                  <a:pt x="1363732" y="1639575"/>
                  <a:pt x="1471911" y="1630697"/>
                  <a:pt x="1579419" y="1616363"/>
                </a:cubicBezTo>
                <a:cubicBezTo>
                  <a:pt x="1873585" y="1577141"/>
                  <a:pt x="1748244" y="1584510"/>
                  <a:pt x="2041237" y="1533236"/>
                </a:cubicBezTo>
                <a:cubicBezTo>
                  <a:pt x="2087130" y="1525205"/>
                  <a:pt x="2133600" y="1520921"/>
                  <a:pt x="2179782" y="1514763"/>
                </a:cubicBezTo>
                <a:cubicBezTo>
                  <a:pt x="2468526" y="1418517"/>
                  <a:pt x="2041785" y="1556869"/>
                  <a:pt x="2530764" y="1422400"/>
                </a:cubicBezTo>
                <a:cubicBezTo>
                  <a:pt x="2574895" y="1410264"/>
                  <a:pt x="2616578" y="1390466"/>
                  <a:pt x="2660073" y="1376218"/>
                </a:cubicBezTo>
                <a:lnTo>
                  <a:pt x="3066473" y="1246909"/>
                </a:lnTo>
                <a:cubicBezTo>
                  <a:pt x="3171955" y="1212324"/>
                  <a:pt x="3275198" y="1171175"/>
                  <a:pt x="3380509" y="1136072"/>
                </a:cubicBezTo>
                <a:cubicBezTo>
                  <a:pt x="3475648" y="1104359"/>
                  <a:pt x="3573963" y="1081546"/>
                  <a:pt x="3666837" y="1043709"/>
                </a:cubicBezTo>
                <a:cubicBezTo>
                  <a:pt x="3821463" y="980713"/>
                  <a:pt x="4144877" y="844089"/>
                  <a:pt x="4285673" y="812800"/>
                </a:cubicBezTo>
                <a:cubicBezTo>
                  <a:pt x="4313382" y="806642"/>
                  <a:pt x="4341635" y="802559"/>
                  <a:pt x="4368800" y="794327"/>
                </a:cubicBezTo>
                <a:cubicBezTo>
                  <a:pt x="4443341" y="771739"/>
                  <a:pt x="4513645" y="733240"/>
                  <a:pt x="4590473" y="720436"/>
                </a:cubicBezTo>
                <a:cubicBezTo>
                  <a:pt x="4669807" y="707214"/>
                  <a:pt x="4647899" y="712782"/>
                  <a:pt x="4747491" y="683490"/>
                </a:cubicBezTo>
                <a:cubicBezTo>
                  <a:pt x="4775089" y="675373"/>
                  <a:pt x="4810007" y="660373"/>
                  <a:pt x="4839855" y="655781"/>
                </a:cubicBezTo>
                <a:cubicBezTo>
                  <a:pt x="4867410" y="651542"/>
                  <a:pt x="4895273" y="649624"/>
                  <a:pt x="4922982" y="646545"/>
                </a:cubicBezTo>
                <a:cubicBezTo>
                  <a:pt x="4932218" y="643466"/>
                  <a:pt x="4941246" y="639670"/>
                  <a:pt x="4950691" y="637309"/>
                </a:cubicBezTo>
                <a:cubicBezTo>
                  <a:pt x="5084497" y="603857"/>
                  <a:pt x="5211901" y="632700"/>
                  <a:pt x="5357091" y="637309"/>
                </a:cubicBezTo>
                <a:lnTo>
                  <a:pt x="5578764" y="646545"/>
                </a:lnTo>
                <a:cubicBezTo>
                  <a:pt x="5575685" y="680412"/>
                  <a:pt x="5575438" y="714656"/>
                  <a:pt x="5569528" y="748145"/>
                </a:cubicBezTo>
                <a:cubicBezTo>
                  <a:pt x="5561705" y="792474"/>
                  <a:pt x="5549153" y="803224"/>
                  <a:pt x="5532582" y="840509"/>
                </a:cubicBezTo>
                <a:cubicBezTo>
                  <a:pt x="5525848" y="855660"/>
                  <a:pt x="5523471" y="873007"/>
                  <a:pt x="5514109" y="886690"/>
                </a:cubicBezTo>
                <a:cubicBezTo>
                  <a:pt x="5344371" y="1134769"/>
                  <a:pt x="5465584" y="951385"/>
                  <a:pt x="5384800" y="1043709"/>
                </a:cubicBezTo>
                <a:cubicBezTo>
                  <a:pt x="5283797" y="1159140"/>
                  <a:pt x="5433317" y="1022901"/>
                  <a:pt x="5209309" y="1246909"/>
                </a:cubicBezTo>
                <a:cubicBezTo>
                  <a:pt x="5190836" y="1265382"/>
                  <a:pt x="5171506" y="1283035"/>
                  <a:pt x="5153891" y="1302327"/>
                </a:cubicBezTo>
                <a:cubicBezTo>
                  <a:pt x="5106826" y="1353874"/>
                  <a:pt x="5064703" y="1409988"/>
                  <a:pt x="5015346" y="1459345"/>
                </a:cubicBezTo>
                <a:cubicBezTo>
                  <a:pt x="4953770" y="1520921"/>
                  <a:pt x="4885019" y="1576073"/>
                  <a:pt x="4830619" y="1644072"/>
                </a:cubicBezTo>
                <a:cubicBezTo>
                  <a:pt x="4818304" y="1659466"/>
                  <a:pt x="4807156" y="1675872"/>
                  <a:pt x="4793673" y="1690254"/>
                </a:cubicBezTo>
                <a:cubicBezTo>
                  <a:pt x="4760916" y="1725195"/>
                  <a:pt x="4718641" y="1752003"/>
                  <a:pt x="4692073" y="1791854"/>
                </a:cubicBezTo>
                <a:cubicBezTo>
                  <a:pt x="4685915" y="1801090"/>
                  <a:pt x="4681449" y="1811714"/>
                  <a:pt x="4673600" y="1819563"/>
                </a:cubicBezTo>
                <a:cubicBezTo>
                  <a:pt x="4662715" y="1830448"/>
                  <a:pt x="4648045" y="1836917"/>
                  <a:pt x="4636655" y="1847272"/>
                </a:cubicBezTo>
                <a:cubicBezTo>
                  <a:pt x="4614103" y="1867774"/>
                  <a:pt x="4593552" y="1890375"/>
                  <a:pt x="4572000" y="1911927"/>
                </a:cubicBezTo>
                <a:cubicBezTo>
                  <a:pt x="4430520" y="2053407"/>
                  <a:pt x="4641551" y="1838752"/>
                  <a:pt x="4525819" y="1967345"/>
                </a:cubicBezTo>
                <a:cubicBezTo>
                  <a:pt x="4505430" y="1990000"/>
                  <a:pt x="4482716" y="2010448"/>
                  <a:pt x="4461164" y="2032000"/>
                </a:cubicBezTo>
                <a:lnTo>
                  <a:pt x="4433455" y="2059709"/>
                </a:lnTo>
                <a:cubicBezTo>
                  <a:pt x="4424219" y="2068945"/>
                  <a:pt x="4412992" y="2076550"/>
                  <a:pt x="4405746" y="2087418"/>
                </a:cubicBezTo>
                <a:cubicBezTo>
                  <a:pt x="4381115" y="2124363"/>
                  <a:pt x="4396509" y="2108969"/>
                  <a:pt x="4359564" y="2133600"/>
                </a:cubicBezTo>
                <a:cubicBezTo>
                  <a:pt x="4353401" y="2152090"/>
                  <a:pt x="4334721" y="2178427"/>
                  <a:pt x="4378037" y="2179781"/>
                </a:cubicBezTo>
                <a:lnTo>
                  <a:pt x="4645891" y="2170545"/>
                </a:lnTo>
                <a:cubicBezTo>
                  <a:pt x="4670521" y="2164387"/>
                  <a:pt x="4694828" y="2156751"/>
                  <a:pt x="4719782" y="2152072"/>
                </a:cubicBezTo>
                <a:cubicBezTo>
                  <a:pt x="4744179" y="2147498"/>
                  <a:pt x="4769592" y="2148856"/>
                  <a:pt x="4793673" y="2142836"/>
                </a:cubicBezTo>
                <a:cubicBezTo>
                  <a:pt x="4819193" y="2136456"/>
                  <a:pt x="4842218" y="2122167"/>
                  <a:pt x="4867564" y="2115127"/>
                </a:cubicBezTo>
                <a:cubicBezTo>
                  <a:pt x="4897816" y="2106724"/>
                  <a:pt x="4929296" y="2103546"/>
                  <a:pt x="4959928" y="2096654"/>
                </a:cubicBezTo>
                <a:cubicBezTo>
                  <a:pt x="5052459" y="2075835"/>
                  <a:pt x="5145759" y="2057828"/>
                  <a:pt x="5237019" y="2032000"/>
                </a:cubicBezTo>
                <a:cubicBezTo>
                  <a:pt x="5309159" y="2011583"/>
                  <a:pt x="5377013" y="1977427"/>
                  <a:pt x="5449455" y="1958109"/>
                </a:cubicBezTo>
                <a:cubicBezTo>
                  <a:pt x="5541819" y="1933479"/>
                  <a:pt x="5636134" y="1915255"/>
                  <a:pt x="5726546" y="1884218"/>
                </a:cubicBezTo>
                <a:cubicBezTo>
                  <a:pt x="5842807" y="1844307"/>
                  <a:pt x="5954265" y="1791579"/>
                  <a:pt x="6068291" y="1745672"/>
                </a:cubicBezTo>
                <a:cubicBezTo>
                  <a:pt x="6146789" y="1714069"/>
                  <a:pt x="6475315" y="1588342"/>
                  <a:pt x="6604000" y="1524000"/>
                </a:cubicBezTo>
                <a:cubicBezTo>
                  <a:pt x="6666856" y="1492572"/>
                  <a:pt x="6725478" y="1453026"/>
                  <a:pt x="6788728" y="1422400"/>
                </a:cubicBezTo>
                <a:cubicBezTo>
                  <a:pt x="7018072" y="1311349"/>
                  <a:pt x="7250610" y="1207022"/>
                  <a:pt x="7481455" y="1099127"/>
                </a:cubicBezTo>
                <a:cubicBezTo>
                  <a:pt x="7533859" y="1074634"/>
                  <a:pt x="7584765" y="1046719"/>
                  <a:pt x="7638473" y="1025236"/>
                </a:cubicBezTo>
                <a:cubicBezTo>
                  <a:pt x="7730837" y="988291"/>
                  <a:pt x="7824129" y="953587"/>
                  <a:pt x="7915564" y="914400"/>
                </a:cubicBezTo>
                <a:cubicBezTo>
                  <a:pt x="7953530" y="898129"/>
                  <a:pt x="7988618" y="875676"/>
                  <a:pt x="8026400" y="858981"/>
                </a:cubicBezTo>
                <a:cubicBezTo>
                  <a:pt x="8121066" y="817152"/>
                  <a:pt x="8216978" y="778191"/>
                  <a:pt x="8312728" y="738909"/>
                </a:cubicBezTo>
                <a:cubicBezTo>
                  <a:pt x="8337065" y="728925"/>
                  <a:pt x="8361576" y="719250"/>
                  <a:pt x="8386619" y="711200"/>
                </a:cubicBezTo>
                <a:cubicBezTo>
                  <a:pt x="8447822" y="691527"/>
                  <a:pt x="8507934" y="666349"/>
                  <a:pt x="8571346" y="655781"/>
                </a:cubicBezTo>
                <a:cubicBezTo>
                  <a:pt x="8636367" y="644944"/>
                  <a:pt x="8608998" y="652467"/>
                  <a:pt x="8654473" y="637309"/>
                </a:cubicBezTo>
                <a:cubicBezTo>
                  <a:pt x="8694497" y="640388"/>
                  <a:pt x="8738641" y="628593"/>
                  <a:pt x="8774546" y="646545"/>
                </a:cubicBezTo>
                <a:cubicBezTo>
                  <a:pt x="8790603" y="654573"/>
                  <a:pt x="8744421" y="666226"/>
                  <a:pt x="8728364" y="674254"/>
                </a:cubicBezTo>
                <a:cubicBezTo>
                  <a:pt x="8670470" y="703201"/>
                  <a:pt x="8611467" y="729878"/>
                  <a:pt x="8552873" y="757381"/>
                </a:cubicBezTo>
                <a:lnTo>
                  <a:pt x="8275782" y="886690"/>
                </a:lnTo>
                <a:cubicBezTo>
                  <a:pt x="8177776" y="930951"/>
                  <a:pt x="8077859" y="970936"/>
                  <a:pt x="7980219" y="1016000"/>
                </a:cubicBezTo>
                <a:cubicBezTo>
                  <a:pt x="7740073" y="1126836"/>
                  <a:pt x="7494761" y="1227103"/>
                  <a:pt x="7259782" y="1348509"/>
                </a:cubicBezTo>
                <a:lnTo>
                  <a:pt x="6705600" y="1634836"/>
                </a:lnTo>
                <a:cubicBezTo>
                  <a:pt x="6640805" y="1668433"/>
                  <a:pt x="6572366" y="1695950"/>
                  <a:pt x="6511637" y="1736436"/>
                </a:cubicBezTo>
                <a:cubicBezTo>
                  <a:pt x="6389344" y="1817964"/>
                  <a:pt x="6440515" y="1790469"/>
                  <a:pt x="6363855" y="1828800"/>
                </a:cubicBezTo>
                <a:cubicBezTo>
                  <a:pt x="6357697" y="1838036"/>
                  <a:pt x="6347207" y="1845559"/>
                  <a:pt x="6345382" y="1856509"/>
                </a:cubicBezTo>
                <a:cubicBezTo>
                  <a:pt x="6338567" y="1897399"/>
                  <a:pt x="6371337" y="1885095"/>
                  <a:pt x="6391564" y="1874981"/>
                </a:cubicBezTo>
                <a:cubicBezTo>
                  <a:pt x="6540597" y="1800464"/>
                  <a:pt x="6688397" y="1723432"/>
                  <a:pt x="6834909" y="1644072"/>
                </a:cubicBezTo>
                <a:cubicBezTo>
                  <a:pt x="6983999" y="1563315"/>
                  <a:pt x="7129267" y="1475636"/>
                  <a:pt x="7278255" y="1394690"/>
                </a:cubicBezTo>
                <a:cubicBezTo>
                  <a:pt x="7520299" y="1263186"/>
                  <a:pt x="7764078" y="1134888"/>
                  <a:pt x="8007928" y="1006763"/>
                </a:cubicBezTo>
                <a:cubicBezTo>
                  <a:pt x="8778756" y="601752"/>
                  <a:pt x="8947433" y="483204"/>
                  <a:pt x="9744364" y="203200"/>
                </a:cubicBezTo>
                <a:cubicBezTo>
                  <a:pt x="10620176" y="-104519"/>
                  <a:pt x="9836536" y="152896"/>
                  <a:pt x="10178473" y="64654"/>
                </a:cubicBezTo>
                <a:cubicBezTo>
                  <a:pt x="10441564" y="-3240"/>
                  <a:pt x="10289007" y="19664"/>
                  <a:pt x="10446328" y="0"/>
                </a:cubicBezTo>
                <a:cubicBezTo>
                  <a:pt x="10434013" y="9236"/>
                  <a:pt x="10422582" y="19789"/>
                  <a:pt x="10409382" y="27709"/>
                </a:cubicBezTo>
                <a:cubicBezTo>
                  <a:pt x="10360037" y="57316"/>
                  <a:pt x="10179868" y="128805"/>
                  <a:pt x="10178473" y="129309"/>
                </a:cubicBezTo>
                <a:cubicBezTo>
                  <a:pt x="9982521" y="200135"/>
                  <a:pt x="9785521" y="268166"/>
                  <a:pt x="9587346" y="332509"/>
                </a:cubicBezTo>
                <a:cubicBezTo>
                  <a:pt x="9548277" y="345194"/>
                  <a:pt x="9507101" y="350168"/>
                  <a:pt x="9467273" y="360218"/>
                </a:cubicBezTo>
                <a:lnTo>
                  <a:pt x="8599055" y="581890"/>
                </a:lnTo>
                <a:cubicBezTo>
                  <a:pt x="8550676" y="594621"/>
                  <a:pt x="8236203" y="674754"/>
                  <a:pt x="8118764" y="711200"/>
                </a:cubicBezTo>
                <a:cubicBezTo>
                  <a:pt x="8072272" y="725629"/>
                  <a:pt x="8025552" y="739642"/>
                  <a:pt x="7980219" y="757381"/>
                </a:cubicBezTo>
                <a:cubicBezTo>
                  <a:pt x="7929487" y="777233"/>
                  <a:pt x="7915903" y="787944"/>
                  <a:pt x="7878619" y="812800"/>
                </a:cubicBezTo>
                <a:cubicBezTo>
                  <a:pt x="7875540" y="822036"/>
                  <a:pt x="7870520" y="830840"/>
                  <a:pt x="7869382" y="840509"/>
                </a:cubicBezTo>
                <a:cubicBezTo>
                  <a:pt x="7864333" y="883426"/>
                  <a:pt x="7868621" y="927444"/>
                  <a:pt x="7860146" y="969818"/>
                </a:cubicBezTo>
                <a:cubicBezTo>
                  <a:pt x="7856096" y="990070"/>
                  <a:pt x="7843605" y="1007863"/>
                  <a:pt x="7832437" y="1025236"/>
                </a:cubicBezTo>
                <a:cubicBezTo>
                  <a:pt x="7807138" y="1064590"/>
                  <a:pt x="7775840" y="1104776"/>
                  <a:pt x="7740073" y="1136072"/>
                </a:cubicBezTo>
                <a:cubicBezTo>
                  <a:pt x="7728488" y="1146209"/>
                  <a:pt x="7714816" y="1153763"/>
                  <a:pt x="7703128" y="1163781"/>
                </a:cubicBezTo>
                <a:cubicBezTo>
                  <a:pt x="7693210" y="1172282"/>
                  <a:pt x="7685730" y="1183471"/>
                  <a:pt x="7675419" y="1191490"/>
                </a:cubicBezTo>
                <a:cubicBezTo>
                  <a:pt x="7657894" y="1205121"/>
                  <a:pt x="7637761" y="1215115"/>
                  <a:pt x="7620000" y="1228436"/>
                </a:cubicBezTo>
                <a:cubicBezTo>
                  <a:pt x="7607685" y="1237672"/>
                  <a:pt x="7596421" y="1248508"/>
                  <a:pt x="7583055" y="1256145"/>
                </a:cubicBezTo>
                <a:cubicBezTo>
                  <a:pt x="7574602" y="1260975"/>
                  <a:pt x="7564295" y="1261546"/>
                  <a:pt x="7555346" y="1265381"/>
                </a:cubicBezTo>
                <a:cubicBezTo>
                  <a:pt x="7542690" y="1270805"/>
                  <a:pt x="7530355" y="1277023"/>
                  <a:pt x="7518400" y="1283854"/>
                </a:cubicBezTo>
                <a:cubicBezTo>
                  <a:pt x="7487226" y="1301668"/>
                  <a:pt x="7458151" y="1323215"/>
                  <a:pt x="7426037" y="1339272"/>
                </a:cubicBezTo>
                <a:cubicBezTo>
                  <a:pt x="7413722" y="1345430"/>
                  <a:pt x="7400898" y="1350661"/>
                  <a:pt x="7389091" y="1357745"/>
                </a:cubicBezTo>
                <a:cubicBezTo>
                  <a:pt x="7370053" y="1369167"/>
                  <a:pt x="7354735" y="1387669"/>
                  <a:pt x="7333673" y="1394690"/>
                </a:cubicBezTo>
                <a:cubicBezTo>
                  <a:pt x="7324437" y="1397769"/>
                  <a:pt x="7315080" y="1400508"/>
                  <a:pt x="7305964" y="1403927"/>
                </a:cubicBezTo>
                <a:cubicBezTo>
                  <a:pt x="7290440" y="1409749"/>
                  <a:pt x="7275511" y="1417157"/>
                  <a:pt x="7259782" y="1422400"/>
                </a:cubicBezTo>
                <a:cubicBezTo>
                  <a:pt x="7238519" y="1429488"/>
                  <a:pt x="7216392" y="1433784"/>
                  <a:pt x="7195128" y="1440872"/>
                </a:cubicBezTo>
                <a:cubicBezTo>
                  <a:pt x="7080841" y="1478967"/>
                  <a:pt x="7163459" y="1461543"/>
                  <a:pt x="7065819" y="1477818"/>
                </a:cubicBezTo>
                <a:cubicBezTo>
                  <a:pt x="7047346" y="1487054"/>
                  <a:pt x="7029810" y="1498469"/>
                  <a:pt x="7010400" y="1505527"/>
                </a:cubicBezTo>
                <a:cubicBezTo>
                  <a:pt x="6995647" y="1510892"/>
                  <a:pt x="6979449" y="1510956"/>
                  <a:pt x="6964219" y="1514763"/>
                </a:cubicBezTo>
                <a:cubicBezTo>
                  <a:pt x="6954773" y="1517124"/>
                  <a:pt x="6946056" y="1522091"/>
                  <a:pt x="6936509" y="1524000"/>
                </a:cubicBezTo>
                <a:cubicBezTo>
                  <a:pt x="6915266" y="1528249"/>
                  <a:pt x="6815943" y="1540225"/>
                  <a:pt x="6797964" y="1542472"/>
                </a:cubicBezTo>
                <a:cubicBezTo>
                  <a:pt x="6785649" y="1548630"/>
                  <a:pt x="6773601" y="1555353"/>
                  <a:pt x="6761019" y="1560945"/>
                </a:cubicBezTo>
                <a:cubicBezTo>
                  <a:pt x="6745868" y="1567679"/>
                  <a:pt x="6729330" y="1571366"/>
                  <a:pt x="6714837" y="1579418"/>
                </a:cubicBezTo>
                <a:cubicBezTo>
                  <a:pt x="6673755" y="1602241"/>
                  <a:pt x="6634616" y="1628401"/>
                  <a:pt x="6594764" y="1653309"/>
                </a:cubicBezTo>
                <a:cubicBezTo>
                  <a:pt x="6585351" y="1659192"/>
                  <a:pt x="6574904" y="1663932"/>
                  <a:pt x="6567055" y="1671781"/>
                </a:cubicBezTo>
                <a:cubicBezTo>
                  <a:pt x="6551661" y="1687175"/>
                  <a:pt x="6537597" y="1704026"/>
                  <a:pt x="6520873" y="1717963"/>
                </a:cubicBezTo>
                <a:cubicBezTo>
                  <a:pt x="6500527" y="1734918"/>
                  <a:pt x="6475816" y="1746329"/>
                  <a:pt x="6456219" y="1764145"/>
                </a:cubicBezTo>
                <a:cubicBezTo>
                  <a:pt x="6430263" y="1787742"/>
                  <a:pt x="6407681" y="1844350"/>
                  <a:pt x="6363855" y="1847272"/>
                </a:cubicBezTo>
                <a:lnTo>
                  <a:pt x="6225309" y="1856509"/>
                </a:lnTo>
                <a:cubicBezTo>
                  <a:pt x="6169470" y="1870468"/>
                  <a:pt x="6200411" y="1861730"/>
                  <a:pt x="6132946" y="1884218"/>
                </a:cubicBezTo>
                <a:lnTo>
                  <a:pt x="6105237" y="1893454"/>
                </a:lnTo>
                <a:cubicBezTo>
                  <a:pt x="6096001" y="1899612"/>
                  <a:pt x="6087672" y="1907419"/>
                  <a:pt x="6077528" y="1911927"/>
                </a:cubicBezTo>
                <a:cubicBezTo>
                  <a:pt x="5995707" y="1948292"/>
                  <a:pt x="5939964" y="1934507"/>
                  <a:pt x="5837382" y="1939636"/>
                </a:cubicBezTo>
                <a:cubicBezTo>
                  <a:pt x="5821988" y="1945794"/>
                  <a:pt x="5804692" y="1948472"/>
                  <a:pt x="5791200" y="1958109"/>
                </a:cubicBezTo>
                <a:cubicBezTo>
                  <a:pt x="5722510" y="2007174"/>
                  <a:pt x="5832873" y="1970783"/>
                  <a:pt x="5735782" y="1995054"/>
                </a:cubicBezTo>
                <a:cubicBezTo>
                  <a:pt x="5726546" y="2001212"/>
                  <a:pt x="5718002" y="2008563"/>
                  <a:pt x="5708073" y="2013527"/>
                </a:cubicBezTo>
                <a:cubicBezTo>
                  <a:pt x="5699365" y="2017881"/>
                  <a:pt x="5688465" y="2017363"/>
                  <a:pt x="5680364" y="2022763"/>
                </a:cubicBezTo>
                <a:cubicBezTo>
                  <a:pt x="5669496" y="2030009"/>
                  <a:pt x="5663996" y="2043991"/>
                  <a:pt x="5652655" y="2050472"/>
                </a:cubicBezTo>
                <a:cubicBezTo>
                  <a:pt x="5641633" y="2056770"/>
                  <a:pt x="5627915" y="2056222"/>
                  <a:pt x="5615709" y="2059709"/>
                </a:cubicBezTo>
                <a:cubicBezTo>
                  <a:pt x="5606348" y="2062384"/>
                  <a:pt x="5597116" y="2065526"/>
                  <a:pt x="5588000" y="2068945"/>
                </a:cubicBezTo>
                <a:cubicBezTo>
                  <a:pt x="5572476" y="2074767"/>
                  <a:pt x="5557958" y="2083621"/>
                  <a:pt x="5541819" y="2087418"/>
                </a:cubicBezTo>
                <a:cubicBezTo>
                  <a:pt x="5410861" y="2118231"/>
                  <a:pt x="5306220" y="2110192"/>
                  <a:pt x="5163128" y="2115127"/>
                </a:cubicBezTo>
                <a:cubicBezTo>
                  <a:pt x="5069223" y="2133907"/>
                  <a:pt x="5155515" y="2114663"/>
                  <a:pt x="5089237" y="2133600"/>
                </a:cubicBezTo>
                <a:cubicBezTo>
                  <a:pt x="5008027" y="2156803"/>
                  <a:pt x="5091039" y="2129921"/>
                  <a:pt x="5024582" y="2152072"/>
                </a:cubicBezTo>
                <a:cubicBezTo>
                  <a:pt x="4968429" y="2189508"/>
                  <a:pt x="5028091" y="2154220"/>
                  <a:pt x="4959928" y="2179781"/>
                </a:cubicBezTo>
                <a:cubicBezTo>
                  <a:pt x="4947036" y="2184616"/>
                  <a:pt x="4935564" y="2192662"/>
                  <a:pt x="4922982" y="2198254"/>
                </a:cubicBezTo>
                <a:cubicBezTo>
                  <a:pt x="4874747" y="2219692"/>
                  <a:pt x="4867384" y="2219417"/>
                  <a:pt x="4812146" y="2235200"/>
                </a:cubicBezTo>
                <a:cubicBezTo>
                  <a:pt x="4787516" y="2250594"/>
                  <a:pt x="4764234" y="2268392"/>
                  <a:pt x="4738255" y="2281381"/>
                </a:cubicBezTo>
                <a:cubicBezTo>
                  <a:pt x="4714727" y="2293145"/>
                  <a:pt x="4687574" y="2296711"/>
                  <a:pt x="4664364" y="2309090"/>
                </a:cubicBezTo>
                <a:cubicBezTo>
                  <a:pt x="4640995" y="2321553"/>
                  <a:pt x="4622265" y="2341391"/>
                  <a:pt x="4599709" y="2355272"/>
                </a:cubicBezTo>
                <a:cubicBezTo>
                  <a:pt x="4571649" y="2372540"/>
                  <a:pt x="4529600" y="2389645"/>
                  <a:pt x="4498109" y="2401454"/>
                </a:cubicBezTo>
                <a:cubicBezTo>
                  <a:pt x="4488993" y="2404872"/>
                  <a:pt x="4479516" y="2407271"/>
                  <a:pt x="4470400" y="2410690"/>
                </a:cubicBezTo>
                <a:cubicBezTo>
                  <a:pt x="4454876" y="2416512"/>
                  <a:pt x="4439613" y="2423005"/>
                  <a:pt x="4424219" y="2429163"/>
                </a:cubicBezTo>
                <a:cubicBezTo>
                  <a:pt x="4371665" y="2481715"/>
                  <a:pt x="4425835" y="2437794"/>
                  <a:pt x="4350328" y="2466109"/>
                </a:cubicBezTo>
                <a:cubicBezTo>
                  <a:pt x="4339934" y="2470007"/>
                  <a:pt x="4332548" y="2479617"/>
                  <a:pt x="4322619" y="2484581"/>
                </a:cubicBezTo>
                <a:cubicBezTo>
                  <a:pt x="4301647" y="2495067"/>
                  <a:pt x="4279310" y="2502587"/>
                  <a:pt x="4257964" y="2512290"/>
                </a:cubicBezTo>
                <a:cubicBezTo>
                  <a:pt x="4245429" y="2517988"/>
                  <a:pt x="4234081" y="2526409"/>
                  <a:pt x="4221019" y="2530763"/>
                </a:cubicBezTo>
                <a:cubicBezTo>
                  <a:pt x="4206126" y="2535728"/>
                  <a:pt x="4190231" y="2536921"/>
                  <a:pt x="4174837" y="2540000"/>
                </a:cubicBezTo>
                <a:cubicBezTo>
                  <a:pt x="4159443" y="2549236"/>
                  <a:pt x="4144712" y="2559681"/>
                  <a:pt x="4128655" y="2567709"/>
                </a:cubicBezTo>
                <a:cubicBezTo>
                  <a:pt x="4113826" y="2575124"/>
                  <a:pt x="4097624" y="2579447"/>
                  <a:pt x="4082473" y="2586181"/>
                </a:cubicBezTo>
                <a:cubicBezTo>
                  <a:pt x="4069891" y="2591773"/>
                  <a:pt x="4058110" y="2599062"/>
                  <a:pt x="4045528" y="2604654"/>
                </a:cubicBezTo>
                <a:cubicBezTo>
                  <a:pt x="4030377" y="2611388"/>
                  <a:pt x="4014440" y="2616266"/>
                  <a:pt x="3999346" y="2623127"/>
                </a:cubicBezTo>
                <a:cubicBezTo>
                  <a:pt x="3980544" y="2631673"/>
                  <a:pt x="3962730" y="2642290"/>
                  <a:pt x="3943928" y="2650836"/>
                </a:cubicBezTo>
                <a:cubicBezTo>
                  <a:pt x="3928834" y="2657697"/>
                  <a:pt x="3912375" y="2661507"/>
                  <a:pt x="3897746" y="2669309"/>
                </a:cubicBezTo>
                <a:cubicBezTo>
                  <a:pt x="3749226" y="2748520"/>
                  <a:pt x="3852523" y="2696379"/>
                  <a:pt x="3768437" y="2752436"/>
                </a:cubicBezTo>
                <a:cubicBezTo>
                  <a:pt x="3753500" y="2762394"/>
                  <a:pt x="3736962" y="2769850"/>
                  <a:pt x="3722255" y="2780145"/>
                </a:cubicBezTo>
                <a:cubicBezTo>
                  <a:pt x="3574773" y="2883381"/>
                  <a:pt x="3767491" y="2754197"/>
                  <a:pt x="3639128" y="2854036"/>
                </a:cubicBezTo>
                <a:cubicBezTo>
                  <a:pt x="3547733" y="2925122"/>
                  <a:pt x="3638030" y="2822030"/>
                  <a:pt x="3528291" y="2946400"/>
                </a:cubicBezTo>
                <a:cubicBezTo>
                  <a:pt x="3502205" y="2975964"/>
                  <a:pt x="3479868" y="3008665"/>
                  <a:pt x="3454400" y="3038763"/>
                </a:cubicBezTo>
                <a:cubicBezTo>
                  <a:pt x="3445963" y="3048734"/>
                  <a:pt x="3434607" y="3056082"/>
                  <a:pt x="3426691" y="3066472"/>
                </a:cubicBezTo>
                <a:cubicBezTo>
                  <a:pt x="3385262" y="3120848"/>
                  <a:pt x="3349324" y="3179347"/>
                  <a:pt x="3306619" y="3232727"/>
                </a:cubicBezTo>
                <a:cubicBezTo>
                  <a:pt x="3294304" y="3248121"/>
                  <a:pt x="3280005" y="3262119"/>
                  <a:pt x="3269673" y="3278909"/>
                </a:cubicBezTo>
                <a:cubicBezTo>
                  <a:pt x="3255241" y="3302362"/>
                  <a:pt x="3248003" y="3329887"/>
                  <a:pt x="3232728" y="3352800"/>
                </a:cubicBezTo>
                <a:cubicBezTo>
                  <a:pt x="3223067" y="3367291"/>
                  <a:pt x="3206662" y="3376145"/>
                  <a:pt x="3195782" y="3389745"/>
                </a:cubicBezTo>
                <a:cubicBezTo>
                  <a:pt x="3092098" y="3519349"/>
                  <a:pt x="3163015" y="3460501"/>
                  <a:pt x="3084946" y="3519054"/>
                </a:cubicBezTo>
                <a:cubicBezTo>
                  <a:pt x="3058904" y="3597175"/>
                  <a:pt x="3082419" y="3522447"/>
                  <a:pt x="3048000" y="3694545"/>
                </a:cubicBezTo>
                <a:cubicBezTo>
                  <a:pt x="3045511" y="3706992"/>
                  <a:pt x="3043102" y="3719560"/>
                  <a:pt x="3038764" y="3731490"/>
                </a:cubicBezTo>
                <a:cubicBezTo>
                  <a:pt x="3030751" y="3753526"/>
                  <a:pt x="3019068" y="3774109"/>
                  <a:pt x="3011055" y="3796145"/>
                </a:cubicBezTo>
                <a:cubicBezTo>
                  <a:pt x="3006717" y="3808075"/>
                  <a:pt x="3007496" y="3821736"/>
                  <a:pt x="3001819" y="3833090"/>
                </a:cubicBezTo>
                <a:cubicBezTo>
                  <a:pt x="2994934" y="3846859"/>
                  <a:pt x="2981866" y="3856739"/>
                  <a:pt x="2974109" y="3870036"/>
                </a:cubicBezTo>
                <a:cubicBezTo>
                  <a:pt x="2960234" y="3893822"/>
                  <a:pt x="2956636" y="3924455"/>
                  <a:pt x="2937164" y="3943927"/>
                </a:cubicBezTo>
                <a:cubicBezTo>
                  <a:pt x="2905487" y="3975604"/>
                  <a:pt x="2909217" y="3966032"/>
                  <a:pt x="2890982" y="4008581"/>
                </a:cubicBezTo>
                <a:cubicBezTo>
                  <a:pt x="2887147" y="4017530"/>
                  <a:pt x="2885164" y="4027174"/>
                  <a:pt x="2881746" y="4036290"/>
                </a:cubicBezTo>
                <a:cubicBezTo>
                  <a:pt x="2875924" y="4051814"/>
                  <a:pt x="2869095" y="4066948"/>
                  <a:pt x="2863273" y="4082472"/>
                </a:cubicBezTo>
                <a:cubicBezTo>
                  <a:pt x="2856292" y="4101088"/>
                  <a:pt x="2848224" y="4128295"/>
                  <a:pt x="2844800" y="4147127"/>
                </a:cubicBezTo>
                <a:cubicBezTo>
                  <a:pt x="2840906" y="4168546"/>
                  <a:pt x="2839347" y="4190342"/>
                  <a:pt x="2835564" y="4211781"/>
                </a:cubicBezTo>
                <a:cubicBezTo>
                  <a:pt x="2830108" y="4242701"/>
                  <a:pt x="2823249" y="4273357"/>
                  <a:pt x="2817091" y="4304145"/>
                </a:cubicBezTo>
                <a:cubicBezTo>
                  <a:pt x="2814012" y="4359563"/>
                  <a:pt x="2812112" y="4415060"/>
                  <a:pt x="2807855" y="4470400"/>
                </a:cubicBezTo>
                <a:cubicBezTo>
                  <a:pt x="2805951" y="4495149"/>
                  <a:pt x="2795662" y="4519645"/>
                  <a:pt x="2798619" y="4544290"/>
                </a:cubicBezTo>
                <a:cubicBezTo>
                  <a:pt x="2805025" y="4597676"/>
                  <a:pt x="2816976" y="4650855"/>
                  <a:pt x="2835564" y="4701309"/>
                </a:cubicBezTo>
                <a:cubicBezTo>
                  <a:pt x="2839401" y="4711725"/>
                  <a:pt x="2852819" y="4716048"/>
                  <a:pt x="2863273" y="4719781"/>
                </a:cubicBezTo>
                <a:cubicBezTo>
                  <a:pt x="2896332" y="4731587"/>
                  <a:pt x="2931290" y="4737269"/>
                  <a:pt x="2964873" y="4747490"/>
                </a:cubicBezTo>
                <a:cubicBezTo>
                  <a:pt x="3002130" y="4758829"/>
                  <a:pt x="3038047" y="4774525"/>
                  <a:pt x="3075709" y="4784436"/>
                </a:cubicBezTo>
                <a:cubicBezTo>
                  <a:pt x="3096763" y="4789976"/>
                  <a:pt x="3118958" y="4789708"/>
                  <a:pt x="3140364" y="4793672"/>
                </a:cubicBezTo>
                <a:cubicBezTo>
                  <a:pt x="3202109" y="4805106"/>
                  <a:pt x="3263714" y="4817347"/>
                  <a:pt x="3325091" y="4830618"/>
                </a:cubicBezTo>
                <a:cubicBezTo>
                  <a:pt x="3377645" y="4841981"/>
                  <a:pt x="3429385" y="4857018"/>
                  <a:pt x="3482109" y="4867563"/>
                </a:cubicBezTo>
                <a:cubicBezTo>
                  <a:pt x="3569271" y="4884995"/>
                  <a:pt x="3687325" y="4900838"/>
                  <a:pt x="3777673" y="4913745"/>
                </a:cubicBezTo>
                <a:lnTo>
                  <a:pt x="4257964" y="4904509"/>
                </a:lnTo>
                <a:cubicBezTo>
                  <a:pt x="4345791" y="4896824"/>
                  <a:pt x="4431143" y="4870838"/>
                  <a:pt x="4516582" y="4849090"/>
                </a:cubicBezTo>
                <a:cubicBezTo>
                  <a:pt x="4713474" y="4798972"/>
                  <a:pt x="4847607" y="4751262"/>
                  <a:pt x="5033819" y="4664363"/>
                </a:cubicBezTo>
                <a:cubicBezTo>
                  <a:pt x="5131148" y="4618943"/>
                  <a:pt x="5227959" y="4571693"/>
                  <a:pt x="5320146" y="4516581"/>
                </a:cubicBezTo>
                <a:cubicBezTo>
                  <a:pt x="5511472" y="4402201"/>
                  <a:pt x="5695337" y="4275775"/>
                  <a:pt x="5883564" y="4156363"/>
                </a:cubicBezTo>
                <a:lnTo>
                  <a:pt x="6179128" y="3971636"/>
                </a:lnTo>
                <a:lnTo>
                  <a:pt x="6474691" y="3786909"/>
                </a:lnTo>
                <a:lnTo>
                  <a:pt x="6779491" y="3592945"/>
                </a:lnTo>
                <a:lnTo>
                  <a:pt x="7195128" y="3334327"/>
                </a:lnTo>
                <a:cubicBezTo>
                  <a:pt x="7291160" y="3273675"/>
                  <a:pt x="7381537" y="3203610"/>
                  <a:pt x="7481455" y="3149600"/>
                </a:cubicBezTo>
                <a:cubicBezTo>
                  <a:pt x="7595370" y="3088024"/>
                  <a:pt x="7707706" y="3023433"/>
                  <a:pt x="7823200" y="2964872"/>
                </a:cubicBezTo>
                <a:cubicBezTo>
                  <a:pt x="8078424" y="2835462"/>
                  <a:pt x="8337751" y="2727847"/>
                  <a:pt x="8608291" y="2632363"/>
                </a:cubicBezTo>
                <a:cubicBezTo>
                  <a:pt x="8715764" y="2594431"/>
                  <a:pt x="8972874" y="2502083"/>
                  <a:pt x="9051637" y="2484581"/>
                </a:cubicBezTo>
                <a:cubicBezTo>
                  <a:pt x="9147156" y="2463355"/>
                  <a:pt x="9107227" y="2472994"/>
                  <a:pt x="9171709" y="2456872"/>
                </a:cubicBezTo>
                <a:cubicBezTo>
                  <a:pt x="9280598" y="2475021"/>
                  <a:pt x="9243191" y="2450933"/>
                  <a:pt x="9144000" y="2613890"/>
                </a:cubicBezTo>
                <a:cubicBezTo>
                  <a:pt x="9106065" y="2676212"/>
                  <a:pt x="9044985" y="2740615"/>
                  <a:pt x="8996219" y="2789381"/>
                </a:cubicBezTo>
                <a:cubicBezTo>
                  <a:pt x="8933085" y="2852515"/>
                  <a:pt x="8869950" y="2915892"/>
                  <a:pt x="8802255" y="2974109"/>
                </a:cubicBezTo>
                <a:cubicBezTo>
                  <a:pt x="8602197" y="3146159"/>
                  <a:pt x="8159964" y="3466720"/>
                  <a:pt x="7989455" y="3565236"/>
                </a:cubicBezTo>
                <a:cubicBezTo>
                  <a:pt x="7278305" y="3976122"/>
                  <a:pt x="7857151" y="3644326"/>
                  <a:pt x="7259782" y="3980872"/>
                </a:cubicBezTo>
                <a:cubicBezTo>
                  <a:pt x="6956074" y="4151975"/>
                  <a:pt x="6716666" y="4280883"/>
                  <a:pt x="6428509" y="4498109"/>
                </a:cubicBezTo>
                <a:lnTo>
                  <a:pt x="5828146" y="4950690"/>
                </a:lnTo>
                <a:cubicBezTo>
                  <a:pt x="5628893" y="5097508"/>
                  <a:pt x="5456252" y="5218604"/>
                  <a:pt x="5227782" y="5320145"/>
                </a:cubicBezTo>
                <a:cubicBezTo>
                  <a:pt x="5135758" y="5361044"/>
                  <a:pt x="5173421" y="5347501"/>
                  <a:pt x="5116946" y="5366327"/>
                </a:cubicBezTo>
                <a:cubicBezTo>
                  <a:pt x="5126182" y="5347854"/>
                  <a:pt x="5130051" y="5325513"/>
                  <a:pt x="5144655" y="5310909"/>
                </a:cubicBezTo>
                <a:cubicBezTo>
                  <a:pt x="5159259" y="5296305"/>
                  <a:pt x="5181976" y="5293153"/>
                  <a:pt x="5200073" y="5283200"/>
                </a:cubicBezTo>
                <a:cubicBezTo>
                  <a:pt x="5243572" y="5259276"/>
                  <a:pt x="5284834" y="5231218"/>
                  <a:pt x="5329382" y="5209309"/>
                </a:cubicBezTo>
                <a:cubicBezTo>
                  <a:pt x="5827159" y="4964500"/>
                  <a:pt x="5765280" y="5009088"/>
                  <a:pt x="6326909" y="4784436"/>
                </a:cubicBezTo>
                <a:cubicBezTo>
                  <a:pt x="6447411" y="4736235"/>
                  <a:pt x="6566393" y="4684268"/>
                  <a:pt x="6687128" y="4636654"/>
                </a:cubicBezTo>
                <a:cubicBezTo>
                  <a:pt x="7188812" y="4438807"/>
                  <a:pt x="7145334" y="4497636"/>
                  <a:pt x="7850909" y="4165600"/>
                </a:cubicBezTo>
                <a:lnTo>
                  <a:pt x="9070109" y="3592945"/>
                </a:lnTo>
                <a:lnTo>
                  <a:pt x="9781309" y="3269672"/>
                </a:lnTo>
                <a:lnTo>
                  <a:pt x="10021455" y="3158836"/>
                </a:lnTo>
                <a:cubicBezTo>
                  <a:pt x="10126292" y="3109912"/>
                  <a:pt x="10227755" y="3053211"/>
                  <a:pt x="10335491" y="3011054"/>
                </a:cubicBezTo>
                <a:cubicBezTo>
                  <a:pt x="10406303" y="2983345"/>
                  <a:pt x="10477926" y="2957625"/>
                  <a:pt x="10547928" y="2927927"/>
                </a:cubicBezTo>
                <a:cubicBezTo>
                  <a:pt x="10681169" y="2871401"/>
                  <a:pt x="10812544" y="2810571"/>
                  <a:pt x="10945091" y="2752436"/>
                </a:cubicBezTo>
                <a:cubicBezTo>
                  <a:pt x="10988037" y="2733600"/>
                  <a:pt x="11031180" y="2715216"/>
                  <a:pt x="11074400" y="2697018"/>
                </a:cubicBezTo>
                <a:cubicBezTo>
                  <a:pt x="11089681" y="2690584"/>
                  <a:pt x="11104853" y="2683788"/>
                  <a:pt x="11120582" y="2678545"/>
                </a:cubicBezTo>
                <a:cubicBezTo>
                  <a:pt x="11129818" y="2675466"/>
                  <a:pt x="11156838" y="2664647"/>
                  <a:pt x="11148291" y="2669309"/>
                </a:cubicBezTo>
                <a:cubicBezTo>
                  <a:pt x="11072130" y="2710851"/>
                  <a:pt x="10994631" y="2749898"/>
                  <a:pt x="10917382" y="2789381"/>
                </a:cubicBezTo>
                <a:cubicBezTo>
                  <a:pt x="10856081" y="2820713"/>
                  <a:pt x="10792551" y="2847804"/>
                  <a:pt x="10732655" y="2881745"/>
                </a:cubicBezTo>
                <a:cubicBezTo>
                  <a:pt x="10640291" y="2934084"/>
                  <a:pt x="10549721" y="2989723"/>
                  <a:pt x="10455564" y="3038763"/>
                </a:cubicBezTo>
                <a:cubicBezTo>
                  <a:pt x="10189918" y="3177120"/>
                  <a:pt x="9735031" y="3400033"/>
                  <a:pt x="9439564" y="3537527"/>
                </a:cubicBezTo>
                <a:cubicBezTo>
                  <a:pt x="9264686" y="3618906"/>
                  <a:pt x="9090821" y="3702726"/>
                  <a:pt x="8913091" y="3777672"/>
                </a:cubicBezTo>
                <a:cubicBezTo>
                  <a:pt x="7942377" y="4187010"/>
                  <a:pt x="8432858" y="3973819"/>
                  <a:pt x="7712364" y="4294909"/>
                </a:cubicBezTo>
                <a:lnTo>
                  <a:pt x="7296728" y="4479636"/>
                </a:lnTo>
                <a:cubicBezTo>
                  <a:pt x="7242807" y="4504610"/>
                  <a:pt x="6610548" y="4806607"/>
                  <a:pt x="6502400" y="4867563"/>
                </a:cubicBezTo>
                <a:lnTo>
                  <a:pt x="5994400" y="5153890"/>
                </a:lnTo>
                <a:cubicBezTo>
                  <a:pt x="5799651" y="5262358"/>
                  <a:pt x="5771524" y="5265775"/>
                  <a:pt x="5597237" y="5384800"/>
                </a:cubicBezTo>
                <a:cubicBezTo>
                  <a:pt x="5528075" y="5432033"/>
                  <a:pt x="5461658" y="5483166"/>
                  <a:pt x="5394037" y="5532581"/>
                </a:cubicBezTo>
                <a:cubicBezTo>
                  <a:pt x="5337897" y="5573606"/>
                  <a:pt x="5344365" y="5562108"/>
                  <a:pt x="5421746" y="5551054"/>
                </a:cubicBezTo>
                <a:cubicBezTo>
                  <a:pt x="5795003" y="5444407"/>
                  <a:pt x="5099583" y="5644115"/>
                  <a:pt x="5569528" y="5504872"/>
                </a:cubicBezTo>
                <a:cubicBezTo>
                  <a:pt x="5624675" y="5488532"/>
                  <a:pt x="5680962" y="5476093"/>
                  <a:pt x="5735782" y="5458690"/>
                </a:cubicBezTo>
                <a:cubicBezTo>
                  <a:pt x="5874976" y="5414501"/>
                  <a:pt x="6010814" y="5359613"/>
                  <a:pt x="6151419" y="5320145"/>
                </a:cubicBezTo>
                <a:cubicBezTo>
                  <a:pt x="6984477" y="5086304"/>
                  <a:pt x="6383040" y="5247072"/>
                  <a:pt x="7305964" y="5024581"/>
                </a:cubicBezTo>
                <a:cubicBezTo>
                  <a:pt x="7441711" y="4991856"/>
                  <a:pt x="7575597" y="4951139"/>
                  <a:pt x="7712364" y="4922981"/>
                </a:cubicBezTo>
                <a:cubicBezTo>
                  <a:pt x="8486351" y="4763632"/>
                  <a:pt x="7420423" y="4979991"/>
                  <a:pt x="8654473" y="4747490"/>
                </a:cubicBezTo>
                <a:lnTo>
                  <a:pt x="9291782" y="4627418"/>
                </a:lnTo>
                <a:cubicBezTo>
                  <a:pt x="9383909" y="4610668"/>
                  <a:pt x="9477126" y="4599960"/>
                  <a:pt x="9568873" y="4581236"/>
                </a:cubicBezTo>
                <a:cubicBezTo>
                  <a:pt x="9719734" y="4550448"/>
                  <a:pt x="9872683" y="4528544"/>
                  <a:pt x="10021455" y="4488872"/>
                </a:cubicBezTo>
                <a:cubicBezTo>
                  <a:pt x="10380888" y="4393024"/>
                  <a:pt x="9977847" y="4496511"/>
                  <a:pt x="10261600" y="4433454"/>
                </a:cubicBezTo>
                <a:cubicBezTo>
                  <a:pt x="10569089" y="4365122"/>
                  <a:pt x="10144768" y="4451277"/>
                  <a:pt x="10372437" y="4405745"/>
                </a:cubicBezTo>
                <a:cubicBezTo>
                  <a:pt x="10363201" y="4396509"/>
                  <a:pt x="10350202" y="4389896"/>
                  <a:pt x="10344728" y="4378036"/>
                </a:cubicBezTo>
                <a:cubicBezTo>
                  <a:pt x="10331258" y="4348851"/>
                  <a:pt x="10317019" y="4285672"/>
                  <a:pt x="10317019" y="4285672"/>
                </a:cubicBez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6574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304149A-D8B6-4025-AFB9-F8F60850C435}"/>
              </a:ext>
            </a:extLst>
          </p:cNvPr>
          <p:cNvPicPr>
            <a:picLocks noChangeAspect="1"/>
          </p:cNvPicPr>
          <p:nvPr/>
        </p:nvPicPr>
        <p:blipFill>
          <a:blip r:embed="rId4"/>
          <a:stretch>
            <a:fillRect/>
          </a:stretch>
        </p:blipFill>
        <p:spPr>
          <a:xfrm>
            <a:off x="0" y="3796"/>
            <a:ext cx="12192000" cy="6850407"/>
          </a:xfrm>
          <a:prstGeom prst="rect">
            <a:avLst/>
          </a:prstGeom>
        </p:spPr>
      </p:pic>
      <p:pic>
        <p:nvPicPr>
          <p:cNvPr id="59394" name="Afbeelding 4">
            <a:extLst>
              <a:ext uri="{FF2B5EF4-FFF2-40B4-BE49-F238E27FC236}">
                <a16:creationId xmlns:a16="http://schemas.microsoft.com/office/drawing/2014/main" id="{061A2A62-4A28-47FA-A519-0BBDF08A5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2">
            <a:extLst>
              <a:ext uri="{FF2B5EF4-FFF2-40B4-BE49-F238E27FC236}">
                <a16:creationId xmlns:a16="http://schemas.microsoft.com/office/drawing/2014/main" id="{CE37C134-7798-4BDB-9957-F175680EFE43}"/>
              </a:ext>
            </a:extLst>
          </p:cNvPr>
          <p:cNvSpPr/>
          <p:nvPr/>
        </p:nvSpPr>
        <p:spPr>
          <a:xfrm>
            <a:off x="2844800" y="1394691"/>
            <a:ext cx="1764145" cy="2955636"/>
          </a:xfrm>
          <a:custGeom>
            <a:avLst/>
            <a:gdLst>
              <a:gd name="connsiteX0" fmla="*/ 166255 w 1764145"/>
              <a:gd name="connsiteY0" fmla="*/ 1209964 h 2955636"/>
              <a:gd name="connsiteX1" fmla="*/ 147782 w 1764145"/>
              <a:gd name="connsiteY1" fmla="*/ 1163782 h 2955636"/>
              <a:gd name="connsiteX2" fmla="*/ 120073 w 1764145"/>
              <a:gd name="connsiteY2" fmla="*/ 1099127 h 2955636"/>
              <a:gd name="connsiteX3" fmla="*/ 83127 w 1764145"/>
              <a:gd name="connsiteY3" fmla="*/ 1034473 h 2955636"/>
              <a:gd name="connsiteX4" fmla="*/ 55418 w 1764145"/>
              <a:gd name="connsiteY4" fmla="*/ 951345 h 2955636"/>
              <a:gd name="connsiteX5" fmla="*/ 36945 w 1764145"/>
              <a:gd name="connsiteY5" fmla="*/ 905164 h 2955636"/>
              <a:gd name="connsiteX6" fmla="*/ 27709 w 1764145"/>
              <a:gd name="connsiteY6" fmla="*/ 858982 h 2955636"/>
              <a:gd name="connsiteX7" fmla="*/ 18473 w 1764145"/>
              <a:gd name="connsiteY7" fmla="*/ 822036 h 2955636"/>
              <a:gd name="connsiteX8" fmla="*/ 0 w 1764145"/>
              <a:gd name="connsiteY8" fmla="*/ 655782 h 2955636"/>
              <a:gd name="connsiteX9" fmla="*/ 9236 w 1764145"/>
              <a:gd name="connsiteY9" fmla="*/ 434109 h 2955636"/>
              <a:gd name="connsiteX10" fmla="*/ 18473 w 1764145"/>
              <a:gd name="connsiteY10" fmla="*/ 406400 h 2955636"/>
              <a:gd name="connsiteX11" fmla="*/ 46182 w 1764145"/>
              <a:gd name="connsiteY11" fmla="*/ 387927 h 2955636"/>
              <a:gd name="connsiteX12" fmla="*/ 83127 w 1764145"/>
              <a:gd name="connsiteY12" fmla="*/ 360218 h 2955636"/>
              <a:gd name="connsiteX13" fmla="*/ 101600 w 1764145"/>
              <a:gd name="connsiteY13" fmla="*/ 332509 h 2955636"/>
              <a:gd name="connsiteX14" fmla="*/ 129309 w 1764145"/>
              <a:gd name="connsiteY14" fmla="*/ 314036 h 2955636"/>
              <a:gd name="connsiteX15" fmla="*/ 212436 w 1764145"/>
              <a:gd name="connsiteY15" fmla="*/ 249382 h 2955636"/>
              <a:gd name="connsiteX16" fmla="*/ 240145 w 1764145"/>
              <a:gd name="connsiteY16" fmla="*/ 230909 h 2955636"/>
              <a:gd name="connsiteX17" fmla="*/ 286327 w 1764145"/>
              <a:gd name="connsiteY17" fmla="*/ 193964 h 2955636"/>
              <a:gd name="connsiteX18" fmla="*/ 341745 w 1764145"/>
              <a:gd name="connsiteY18" fmla="*/ 175491 h 2955636"/>
              <a:gd name="connsiteX19" fmla="*/ 369455 w 1764145"/>
              <a:gd name="connsiteY19" fmla="*/ 147782 h 2955636"/>
              <a:gd name="connsiteX20" fmla="*/ 397164 w 1764145"/>
              <a:gd name="connsiteY20" fmla="*/ 138545 h 2955636"/>
              <a:gd name="connsiteX21" fmla="*/ 424873 w 1764145"/>
              <a:gd name="connsiteY21" fmla="*/ 120073 h 2955636"/>
              <a:gd name="connsiteX22" fmla="*/ 489527 w 1764145"/>
              <a:gd name="connsiteY22" fmla="*/ 101600 h 2955636"/>
              <a:gd name="connsiteX23" fmla="*/ 581891 w 1764145"/>
              <a:gd name="connsiteY23" fmla="*/ 73891 h 2955636"/>
              <a:gd name="connsiteX24" fmla="*/ 618836 w 1764145"/>
              <a:gd name="connsiteY24" fmla="*/ 55418 h 2955636"/>
              <a:gd name="connsiteX25" fmla="*/ 646545 w 1764145"/>
              <a:gd name="connsiteY25" fmla="*/ 46182 h 2955636"/>
              <a:gd name="connsiteX26" fmla="*/ 674255 w 1764145"/>
              <a:gd name="connsiteY26" fmla="*/ 27709 h 2955636"/>
              <a:gd name="connsiteX27" fmla="*/ 711200 w 1764145"/>
              <a:gd name="connsiteY27" fmla="*/ 18473 h 2955636"/>
              <a:gd name="connsiteX28" fmla="*/ 738909 w 1764145"/>
              <a:gd name="connsiteY28" fmla="*/ 9236 h 2955636"/>
              <a:gd name="connsiteX29" fmla="*/ 840509 w 1764145"/>
              <a:gd name="connsiteY29" fmla="*/ 0 h 2955636"/>
              <a:gd name="connsiteX30" fmla="*/ 1043709 w 1764145"/>
              <a:gd name="connsiteY30" fmla="*/ 18473 h 2955636"/>
              <a:gd name="connsiteX31" fmla="*/ 1126836 w 1764145"/>
              <a:gd name="connsiteY31" fmla="*/ 36945 h 2955636"/>
              <a:gd name="connsiteX32" fmla="*/ 1209964 w 1764145"/>
              <a:gd name="connsiteY32" fmla="*/ 64654 h 2955636"/>
              <a:gd name="connsiteX33" fmla="*/ 1246909 w 1764145"/>
              <a:gd name="connsiteY33" fmla="*/ 83127 h 2955636"/>
              <a:gd name="connsiteX34" fmla="*/ 1283855 w 1764145"/>
              <a:gd name="connsiteY34" fmla="*/ 92364 h 2955636"/>
              <a:gd name="connsiteX35" fmla="*/ 1311564 w 1764145"/>
              <a:gd name="connsiteY35" fmla="*/ 101600 h 2955636"/>
              <a:gd name="connsiteX36" fmla="*/ 1357745 w 1764145"/>
              <a:gd name="connsiteY36" fmla="*/ 110836 h 2955636"/>
              <a:gd name="connsiteX37" fmla="*/ 1413164 w 1764145"/>
              <a:gd name="connsiteY37" fmla="*/ 129309 h 2955636"/>
              <a:gd name="connsiteX38" fmla="*/ 1450109 w 1764145"/>
              <a:gd name="connsiteY38" fmla="*/ 138545 h 2955636"/>
              <a:gd name="connsiteX39" fmla="*/ 1514764 w 1764145"/>
              <a:gd name="connsiteY39" fmla="*/ 184727 h 2955636"/>
              <a:gd name="connsiteX40" fmla="*/ 1551709 w 1764145"/>
              <a:gd name="connsiteY40" fmla="*/ 203200 h 2955636"/>
              <a:gd name="connsiteX41" fmla="*/ 1616364 w 1764145"/>
              <a:gd name="connsiteY41" fmla="*/ 267854 h 2955636"/>
              <a:gd name="connsiteX42" fmla="*/ 1662545 w 1764145"/>
              <a:gd name="connsiteY42" fmla="*/ 323273 h 2955636"/>
              <a:gd name="connsiteX43" fmla="*/ 1671782 w 1764145"/>
              <a:gd name="connsiteY43" fmla="*/ 350982 h 2955636"/>
              <a:gd name="connsiteX44" fmla="*/ 1708727 w 1764145"/>
              <a:gd name="connsiteY44" fmla="*/ 415636 h 2955636"/>
              <a:gd name="connsiteX45" fmla="*/ 1727200 w 1764145"/>
              <a:gd name="connsiteY45" fmla="*/ 471054 h 2955636"/>
              <a:gd name="connsiteX46" fmla="*/ 1736436 w 1764145"/>
              <a:gd name="connsiteY46" fmla="*/ 498764 h 2955636"/>
              <a:gd name="connsiteX47" fmla="*/ 1745673 w 1764145"/>
              <a:gd name="connsiteY47" fmla="*/ 526473 h 2955636"/>
              <a:gd name="connsiteX48" fmla="*/ 1764145 w 1764145"/>
              <a:gd name="connsiteY48" fmla="*/ 618836 h 2955636"/>
              <a:gd name="connsiteX49" fmla="*/ 1754909 w 1764145"/>
              <a:gd name="connsiteY49" fmla="*/ 831273 h 2955636"/>
              <a:gd name="connsiteX50" fmla="*/ 1708727 w 1764145"/>
              <a:gd name="connsiteY50" fmla="*/ 942109 h 2955636"/>
              <a:gd name="connsiteX51" fmla="*/ 1699491 w 1764145"/>
              <a:gd name="connsiteY51" fmla="*/ 969818 h 2955636"/>
              <a:gd name="connsiteX52" fmla="*/ 1634836 w 1764145"/>
              <a:gd name="connsiteY52" fmla="*/ 1062182 h 2955636"/>
              <a:gd name="connsiteX53" fmla="*/ 1607127 w 1764145"/>
              <a:gd name="connsiteY53" fmla="*/ 1089891 h 2955636"/>
              <a:gd name="connsiteX54" fmla="*/ 1588655 w 1764145"/>
              <a:gd name="connsiteY54" fmla="*/ 1117600 h 2955636"/>
              <a:gd name="connsiteX55" fmla="*/ 1579418 w 1764145"/>
              <a:gd name="connsiteY55" fmla="*/ 1145309 h 2955636"/>
              <a:gd name="connsiteX56" fmla="*/ 1551709 w 1764145"/>
              <a:gd name="connsiteY56" fmla="*/ 1163782 h 2955636"/>
              <a:gd name="connsiteX57" fmla="*/ 1505527 w 1764145"/>
              <a:gd name="connsiteY57" fmla="*/ 1209964 h 2955636"/>
              <a:gd name="connsiteX58" fmla="*/ 1487055 w 1764145"/>
              <a:gd name="connsiteY58" fmla="*/ 1237673 h 2955636"/>
              <a:gd name="connsiteX59" fmla="*/ 1459345 w 1764145"/>
              <a:gd name="connsiteY59" fmla="*/ 1256145 h 2955636"/>
              <a:gd name="connsiteX60" fmla="*/ 1376218 w 1764145"/>
              <a:gd name="connsiteY60" fmla="*/ 1330036 h 2955636"/>
              <a:gd name="connsiteX61" fmla="*/ 1330036 w 1764145"/>
              <a:gd name="connsiteY61" fmla="*/ 1385454 h 2955636"/>
              <a:gd name="connsiteX62" fmla="*/ 1293091 w 1764145"/>
              <a:gd name="connsiteY62" fmla="*/ 1413164 h 2955636"/>
              <a:gd name="connsiteX63" fmla="*/ 1237673 w 1764145"/>
              <a:gd name="connsiteY63" fmla="*/ 1468582 h 2955636"/>
              <a:gd name="connsiteX64" fmla="*/ 1200727 w 1764145"/>
              <a:gd name="connsiteY64" fmla="*/ 1514764 h 2955636"/>
              <a:gd name="connsiteX65" fmla="*/ 1173018 w 1764145"/>
              <a:gd name="connsiteY65" fmla="*/ 1533236 h 2955636"/>
              <a:gd name="connsiteX66" fmla="*/ 1089891 w 1764145"/>
              <a:gd name="connsiteY66" fmla="*/ 1625600 h 2955636"/>
              <a:gd name="connsiteX67" fmla="*/ 1025236 w 1764145"/>
              <a:gd name="connsiteY67" fmla="*/ 1681018 h 2955636"/>
              <a:gd name="connsiteX68" fmla="*/ 1006764 w 1764145"/>
              <a:gd name="connsiteY68" fmla="*/ 1708727 h 2955636"/>
              <a:gd name="connsiteX69" fmla="*/ 988291 w 1764145"/>
              <a:gd name="connsiteY69" fmla="*/ 1745673 h 2955636"/>
              <a:gd name="connsiteX70" fmla="*/ 951345 w 1764145"/>
              <a:gd name="connsiteY70" fmla="*/ 1782618 h 2955636"/>
              <a:gd name="connsiteX71" fmla="*/ 914400 w 1764145"/>
              <a:gd name="connsiteY71" fmla="*/ 1847273 h 2955636"/>
              <a:gd name="connsiteX72" fmla="*/ 868218 w 1764145"/>
              <a:gd name="connsiteY72" fmla="*/ 1902691 h 2955636"/>
              <a:gd name="connsiteX73" fmla="*/ 849745 w 1764145"/>
              <a:gd name="connsiteY73" fmla="*/ 1930400 h 2955636"/>
              <a:gd name="connsiteX74" fmla="*/ 812800 w 1764145"/>
              <a:gd name="connsiteY74" fmla="*/ 1995054 h 2955636"/>
              <a:gd name="connsiteX75" fmla="*/ 757382 w 1764145"/>
              <a:gd name="connsiteY75" fmla="*/ 2078182 h 2955636"/>
              <a:gd name="connsiteX76" fmla="*/ 738909 w 1764145"/>
              <a:gd name="connsiteY76" fmla="*/ 2105891 h 2955636"/>
              <a:gd name="connsiteX77" fmla="*/ 720436 w 1764145"/>
              <a:gd name="connsiteY77" fmla="*/ 2133600 h 2955636"/>
              <a:gd name="connsiteX78" fmla="*/ 692727 w 1764145"/>
              <a:gd name="connsiteY78" fmla="*/ 2189018 h 2955636"/>
              <a:gd name="connsiteX79" fmla="*/ 683491 w 1764145"/>
              <a:gd name="connsiteY79" fmla="*/ 2216727 h 2955636"/>
              <a:gd name="connsiteX80" fmla="*/ 665018 w 1764145"/>
              <a:gd name="connsiteY80" fmla="*/ 2253673 h 2955636"/>
              <a:gd name="connsiteX81" fmla="*/ 637309 w 1764145"/>
              <a:gd name="connsiteY81" fmla="*/ 2318327 h 2955636"/>
              <a:gd name="connsiteX82" fmla="*/ 609600 w 1764145"/>
              <a:gd name="connsiteY82" fmla="*/ 2419927 h 2955636"/>
              <a:gd name="connsiteX83" fmla="*/ 581891 w 1764145"/>
              <a:gd name="connsiteY83" fmla="*/ 2623127 h 2955636"/>
              <a:gd name="connsiteX84" fmla="*/ 572655 w 1764145"/>
              <a:gd name="connsiteY84" fmla="*/ 2955636 h 295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764145" h="2955636">
                <a:moveTo>
                  <a:pt x="166255" y="1209964"/>
                </a:moveTo>
                <a:cubicBezTo>
                  <a:pt x="160097" y="1194570"/>
                  <a:pt x="153604" y="1179306"/>
                  <a:pt x="147782" y="1163782"/>
                </a:cubicBezTo>
                <a:cubicBezTo>
                  <a:pt x="133653" y="1126107"/>
                  <a:pt x="143659" y="1140403"/>
                  <a:pt x="120073" y="1099127"/>
                </a:cubicBezTo>
                <a:cubicBezTo>
                  <a:pt x="99621" y="1063335"/>
                  <a:pt x="99546" y="1077163"/>
                  <a:pt x="83127" y="1034473"/>
                </a:cubicBezTo>
                <a:cubicBezTo>
                  <a:pt x="72642" y="1007212"/>
                  <a:pt x="66266" y="978464"/>
                  <a:pt x="55418" y="951345"/>
                </a:cubicBezTo>
                <a:lnTo>
                  <a:pt x="36945" y="905164"/>
                </a:lnTo>
                <a:cubicBezTo>
                  <a:pt x="33866" y="889770"/>
                  <a:pt x="31114" y="874307"/>
                  <a:pt x="27709" y="858982"/>
                </a:cubicBezTo>
                <a:cubicBezTo>
                  <a:pt x="24955" y="846590"/>
                  <a:pt x="20560" y="834558"/>
                  <a:pt x="18473" y="822036"/>
                </a:cubicBezTo>
                <a:cubicBezTo>
                  <a:pt x="11933" y="782798"/>
                  <a:pt x="3559" y="691377"/>
                  <a:pt x="0" y="655782"/>
                </a:cubicBezTo>
                <a:cubicBezTo>
                  <a:pt x="3079" y="581891"/>
                  <a:pt x="3773" y="507862"/>
                  <a:pt x="9236" y="434109"/>
                </a:cubicBezTo>
                <a:cubicBezTo>
                  <a:pt x="9955" y="424400"/>
                  <a:pt x="12391" y="414003"/>
                  <a:pt x="18473" y="406400"/>
                </a:cubicBezTo>
                <a:cubicBezTo>
                  <a:pt x="25408" y="397732"/>
                  <a:pt x="37149" y="394379"/>
                  <a:pt x="46182" y="387927"/>
                </a:cubicBezTo>
                <a:cubicBezTo>
                  <a:pt x="58708" y="378979"/>
                  <a:pt x="72242" y="371103"/>
                  <a:pt x="83127" y="360218"/>
                </a:cubicBezTo>
                <a:cubicBezTo>
                  <a:pt x="90976" y="352369"/>
                  <a:pt x="93751" y="340358"/>
                  <a:pt x="101600" y="332509"/>
                </a:cubicBezTo>
                <a:cubicBezTo>
                  <a:pt x="109449" y="324660"/>
                  <a:pt x="120428" y="320696"/>
                  <a:pt x="129309" y="314036"/>
                </a:cubicBezTo>
                <a:cubicBezTo>
                  <a:pt x="157392" y="292974"/>
                  <a:pt x="183228" y="268854"/>
                  <a:pt x="212436" y="249382"/>
                </a:cubicBezTo>
                <a:cubicBezTo>
                  <a:pt x="221672" y="243224"/>
                  <a:pt x="231264" y="237569"/>
                  <a:pt x="240145" y="230909"/>
                </a:cubicBezTo>
                <a:cubicBezTo>
                  <a:pt x="255916" y="219081"/>
                  <a:pt x="269020" y="203404"/>
                  <a:pt x="286327" y="193964"/>
                </a:cubicBezTo>
                <a:cubicBezTo>
                  <a:pt x="303421" y="184640"/>
                  <a:pt x="341745" y="175491"/>
                  <a:pt x="341745" y="175491"/>
                </a:cubicBezTo>
                <a:cubicBezTo>
                  <a:pt x="350982" y="166255"/>
                  <a:pt x="358586" y="155028"/>
                  <a:pt x="369455" y="147782"/>
                </a:cubicBezTo>
                <a:cubicBezTo>
                  <a:pt x="377556" y="142381"/>
                  <a:pt x="388456" y="142899"/>
                  <a:pt x="397164" y="138545"/>
                </a:cubicBezTo>
                <a:cubicBezTo>
                  <a:pt x="407093" y="133581"/>
                  <a:pt x="414944" y="125037"/>
                  <a:pt x="424873" y="120073"/>
                </a:cubicBezTo>
                <a:cubicBezTo>
                  <a:pt x="442670" y="111174"/>
                  <a:pt x="471761" y="107522"/>
                  <a:pt x="489527" y="101600"/>
                </a:cubicBezTo>
                <a:cubicBezTo>
                  <a:pt x="580664" y="71221"/>
                  <a:pt x="490686" y="92131"/>
                  <a:pt x="581891" y="73891"/>
                </a:cubicBezTo>
                <a:cubicBezTo>
                  <a:pt x="594206" y="67733"/>
                  <a:pt x="606181" y="60842"/>
                  <a:pt x="618836" y="55418"/>
                </a:cubicBezTo>
                <a:cubicBezTo>
                  <a:pt x="627785" y="51583"/>
                  <a:pt x="637837" y="50536"/>
                  <a:pt x="646545" y="46182"/>
                </a:cubicBezTo>
                <a:cubicBezTo>
                  <a:pt x="656474" y="41218"/>
                  <a:pt x="664052" y="32082"/>
                  <a:pt x="674255" y="27709"/>
                </a:cubicBezTo>
                <a:cubicBezTo>
                  <a:pt x="685923" y="22709"/>
                  <a:pt x="698994" y="21960"/>
                  <a:pt x="711200" y="18473"/>
                </a:cubicBezTo>
                <a:cubicBezTo>
                  <a:pt x="720561" y="15798"/>
                  <a:pt x="729271" y="10613"/>
                  <a:pt x="738909" y="9236"/>
                </a:cubicBezTo>
                <a:cubicBezTo>
                  <a:pt x="772574" y="4427"/>
                  <a:pt x="806642" y="3079"/>
                  <a:pt x="840509" y="0"/>
                </a:cubicBezTo>
                <a:cubicBezTo>
                  <a:pt x="908242" y="6158"/>
                  <a:pt x="976112" y="10962"/>
                  <a:pt x="1043709" y="18473"/>
                </a:cubicBezTo>
                <a:cubicBezTo>
                  <a:pt x="1064817" y="20818"/>
                  <a:pt x="1105000" y="31486"/>
                  <a:pt x="1126836" y="36945"/>
                </a:cubicBezTo>
                <a:cubicBezTo>
                  <a:pt x="1219703" y="83379"/>
                  <a:pt x="1102530" y="28843"/>
                  <a:pt x="1209964" y="64654"/>
                </a:cubicBezTo>
                <a:cubicBezTo>
                  <a:pt x="1223026" y="69008"/>
                  <a:pt x="1234017" y="78292"/>
                  <a:pt x="1246909" y="83127"/>
                </a:cubicBezTo>
                <a:cubicBezTo>
                  <a:pt x="1258795" y="87584"/>
                  <a:pt x="1271649" y="88877"/>
                  <a:pt x="1283855" y="92364"/>
                </a:cubicBezTo>
                <a:cubicBezTo>
                  <a:pt x="1293216" y="95039"/>
                  <a:pt x="1302119" y="99239"/>
                  <a:pt x="1311564" y="101600"/>
                </a:cubicBezTo>
                <a:cubicBezTo>
                  <a:pt x="1326794" y="105407"/>
                  <a:pt x="1342600" y="106705"/>
                  <a:pt x="1357745" y="110836"/>
                </a:cubicBezTo>
                <a:cubicBezTo>
                  <a:pt x="1376531" y="115959"/>
                  <a:pt x="1394273" y="124586"/>
                  <a:pt x="1413164" y="129309"/>
                </a:cubicBezTo>
                <a:lnTo>
                  <a:pt x="1450109" y="138545"/>
                </a:lnTo>
                <a:cubicBezTo>
                  <a:pt x="1551363" y="189172"/>
                  <a:pt x="1427396" y="122320"/>
                  <a:pt x="1514764" y="184727"/>
                </a:cubicBezTo>
                <a:cubicBezTo>
                  <a:pt x="1525968" y="192730"/>
                  <a:pt x="1541053" y="194481"/>
                  <a:pt x="1551709" y="203200"/>
                </a:cubicBezTo>
                <a:cubicBezTo>
                  <a:pt x="1575298" y="222500"/>
                  <a:pt x="1599458" y="242494"/>
                  <a:pt x="1616364" y="267854"/>
                </a:cubicBezTo>
                <a:cubicBezTo>
                  <a:pt x="1642081" y="306433"/>
                  <a:pt x="1626987" y="287715"/>
                  <a:pt x="1662545" y="323273"/>
                </a:cubicBezTo>
                <a:cubicBezTo>
                  <a:pt x="1665624" y="332509"/>
                  <a:pt x="1667428" y="342274"/>
                  <a:pt x="1671782" y="350982"/>
                </a:cubicBezTo>
                <a:cubicBezTo>
                  <a:pt x="1705106" y="417627"/>
                  <a:pt x="1676344" y="334678"/>
                  <a:pt x="1708727" y="415636"/>
                </a:cubicBezTo>
                <a:cubicBezTo>
                  <a:pt x="1715959" y="433715"/>
                  <a:pt x="1721042" y="452581"/>
                  <a:pt x="1727200" y="471054"/>
                </a:cubicBezTo>
                <a:lnTo>
                  <a:pt x="1736436" y="498764"/>
                </a:lnTo>
                <a:cubicBezTo>
                  <a:pt x="1739515" y="508000"/>
                  <a:pt x="1743764" y="516926"/>
                  <a:pt x="1745673" y="526473"/>
                </a:cubicBezTo>
                <a:lnTo>
                  <a:pt x="1764145" y="618836"/>
                </a:lnTo>
                <a:cubicBezTo>
                  <a:pt x="1761066" y="689648"/>
                  <a:pt x="1760145" y="760587"/>
                  <a:pt x="1754909" y="831273"/>
                </a:cubicBezTo>
                <a:cubicBezTo>
                  <a:pt x="1751522" y="877000"/>
                  <a:pt x="1724173" y="895769"/>
                  <a:pt x="1708727" y="942109"/>
                </a:cubicBezTo>
                <a:cubicBezTo>
                  <a:pt x="1705648" y="951345"/>
                  <a:pt x="1704219" y="961307"/>
                  <a:pt x="1699491" y="969818"/>
                </a:cubicBezTo>
                <a:cubicBezTo>
                  <a:pt x="1691127" y="984873"/>
                  <a:pt x="1650127" y="1044343"/>
                  <a:pt x="1634836" y="1062182"/>
                </a:cubicBezTo>
                <a:cubicBezTo>
                  <a:pt x="1626335" y="1072100"/>
                  <a:pt x="1615489" y="1079856"/>
                  <a:pt x="1607127" y="1089891"/>
                </a:cubicBezTo>
                <a:cubicBezTo>
                  <a:pt x="1600021" y="1098419"/>
                  <a:pt x="1593619" y="1107671"/>
                  <a:pt x="1588655" y="1117600"/>
                </a:cubicBezTo>
                <a:cubicBezTo>
                  <a:pt x="1584301" y="1126308"/>
                  <a:pt x="1585500" y="1137706"/>
                  <a:pt x="1579418" y="1145309"/>
                </a:cubicBezTo>
                <a:cubicBezTo>
                  <a:pt x="1572483" y="1153977"/>
                  <a:pt x="1560945" y="1157624"/>
                  <a:pt x="1551709" y="1163782"/>
                </a:cubicBezTo>
                <a:cubicBezTo>
                  <a:pt x="1502445" y="1237677"/>
                  <a:pt x="1567106" y="1148384"/>
                  <a:pt x="1505527" y="1209964"/>
                </a:cubicBezTo>
                <a:cubicBezTo>
                  <a:pt x="1497678" y="1217813"/>
                  <a:pt x="1494904" y="1229824"/>
                  <a:pt x="1487055" y="1237673"/>
                </a:cubicBezTo>
                <a:cubicBezTo>
                  <a:pt x="1479205" y="1245522"/>
                  <a:pt x="1467642" y="1248770"/>
                  <a:pt x="1459345" y="1256145"/>
                </a:cubicBezTo>
                <a:cubicBezTo>
                  <a:pt x="1364440" y="1340505"/>
                  <a:pt x="1439108" y="1288111"/>
                  <a:pt x="1376218" y="1330036"/>
                </a:cubicBezTo>
                <a:cubicBezTo>
                  <a:pt x="1357214" y="1358541"/>
                  <a:pt x="1357693" y="1361747"/>
                  <a:pt x="1330036" y="1385454"/>
                </a:cubicBezTo>
                <a:cubicBezTo>
                  <a:pt x="1318348" y="1395472"/>
                  <a:pt x="1304533" y="1402866"/>
                  <a:pt x="1293091" y="1413164"/>
                </a:cubicBezTo>
                <a:cubicBezTo>
                  <a:pt x="1273673" y="1430640"/>
                  <a:pt x="1253993" y="1448182"/>
                  <a:pt x="1237673" y="1468582"/>
                </a:cubicBezTo>
                <a:cubicBezTo>
                  <a:pt x="1225358" y="1483976"/>
                  <a:pt x="1214667" y="1500824"/>
                  <a:pt x="1200727" y="1514764"/>
                </a:cubicBezTo>
                <a:cubicBezTo>
                  <a:pt x="1192878" y="1522613"/>
                  <a:pt x="1182254" y="1527079"/>
                  <a:pt x="1173018" y="1533236"/>
                </a:cubicBezTo>
                <a:cubicBezTo>
                  <a:pt x="1137639" y="1586304"/>
                  <a:pt x="1162394" y="1553097"/>
                  <a:pt x="1089891" y="1625600"/>
                </a:cubicBezTo>
                <a:cubicBezTo>
                  <a:pt x="1051298" y="1664193"/>
                  <a:pt x="1072630" y="1645473"/>
                  <a:pt x="1025236" y="1681018"/>
                </a:cubicBezTo>
                <a:cubicBezTo>
                  <a:pt x="1019079" y="1690254"/>
                  <a:pt x="1012271" y="1699089"/>
                  <a:pt x="1006764" y="1708727"/>
                </a:cubicBezTo>
                <a:cubicBezTo>
                  <a:pt x="999933" y="1720682"/>
                  <a:pt x="996552" y="1734658"/>
                  <a:pt x="988291" y="1745673"/>
                </a:cubicBezTo>
                <a:cubicBezTo>
                  <a:pt x="977841" y="1759606"/>
                  <a:pt x="962679" y="1769395"/>
                  <a:pt x="951345" y="1782618"/>
                </a:cubicBezTo>
                <a:cubicBezTo>
                  <a:pt x="917246" y="1822400"/>
                  <a:pt x="947748" y="1799633"/>
                  <a:pt x="914400" y="1847273"/>
                </a:cubicBezTo>
                <a:cubicBezTo>
                  <a:pt x="900610" y="1866972"/>
                  <a:pt x="882981" y="1883710"/>
                  <a:pt x="868218" y="1902691"/>
                </a:cubicBezTo>
                <a:cubicBezTo>
                  <a:pt x="861403" y="1911453"/>
                  <a:pt x="855903" y="1921164"/>
                  <a:pt x="849745" y="1930400"/>
                </a:cubicBezTo>
                <a:cubicBezTo>
                  <a:pt x="834355" y="1976572"/>
                  <a:pt x="848384" y="1944218"/>
                  <a:pt x="812800" y="1995054"/>
                </a:cubicBezTo>
                <a:cubicBezTo>
                  <a:pt x="793703" y="2022336"/>
                  <a:pt x="775855" y="2050473"/>
                  <a:pt x="757382" y="2078182"/>
                </a:cubicBezTo>
                <a:lnTo>
                  <a:pt x="738909" y="2105891"/>
                </a:lnTo>
                <a:lnTo>
                  <a:pt x="720436" y="2133600"/>
                </a:lnTo>
                <a:cubicBezTo>
                  <a:pt x="697221" y="2203247"/>
                  <a:pt x="728537" y="2117399"/>
                  <a:pt x="692727" y="2189018"/>
                </a:cubicBezTo>
                <a:cubicBezTo>
                  <a:pt x="688373" y="2197726"/>
                  <a:pt x="687326" y="2207778"/>
                  <a:pt x="683491" y="2216727"/>
                </a:cubicBezTo>
                <a:cubicBezTo>
                  <a:pt x="678067" y="2229383"/>
                  <a:pt x="670442" y="2241017"/>
                  <a:pt x="665018" y="2253673"/>
                </a:cubicBezTo>
                <a:cubicBezTo>
                  <a:pt x="624251" y="2348796"/>
                  <a:pt x="698570" y="2195808"/>
                  <a:pt x="637309" y="2318327"/>
                </a:cubicBezTo>
                <a:cubicBezTo>
                  <a:pt x="616475" y="2401663"/>
                  <a:pt x="626864" y="2368132"/>
                  <a:pt x="609600" y="2419927"/>
                </a:cubicBezTo>
                <a:cubicBezTo>
                  <a:pt x="588804" y="2586292"/>
                  <a:pt x="599288" y="2518740"/>
                  <a:pt x="581891" y="2623127"/>
                </a:cubicBezTo>
                <a:cubicBezTo>
                  <a:pt x="567829" y="2819997"/>
                  <a:pt x="572655" y="2709223"/>
                  <a:pt x="572655" y="2955636"/>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4" name="Vrije vorm: vorm 3">
            <a:extLst>
              <a:ext uri="{FF2B5EF4-FFF2-40B4-BE49-F238E27FC236}">
                <a16:creationId xmlns:a16="http://schemas.microsoft.com/office/drawing/2014/main" id="{0C129462-0152-4E72-942E-B10FE42E5B5F}"/>
              </a:ext>
            </a:extLst>
          </p:cNvPr>
          <p:cNvSpPr/>
          <p:nvPr/>
        </p:nvSpPr>
        <p:spPr>
          <a:xfrm>
            <a:off x="2909455" y="4625955"/>
            <a:ext cx="757381" cy="500227"/>
          </a:xfrm>
          <a:custGeom>
            <a:avLst/>
            <a:gdLst>
              <a:gd name="connsiteX0" fmla="*/ 646545 w 757381"/>
              <a:gd name="connsiteY0" fmla="*/ 19936 h 500227"/>
              <a:gd name="connsiteX1" fmla="*/ 378690 w 757381"/>
              <a:gd name="connsiteY1" fmla="*/ 10700 h 500227"/>
              <a:gd name="connsiteX2" fmla="*/ 286327 w 757381"/>
              <a:gd name="connsiteY2" fmla="*/ 29172 h 500227"/>
              <a:gd name="connsiteX3" fmla="*/ 184727 w 757381"/>
              <a:gd name="connsiteY3" fmla="*/ 47645 h 500227"/>
              <a:gd name="connsiteX4" fmla="*/ 138545 w 757381"/>
              <a:gd name="connsiteY4" fmla="*/ 66118 h 500227"/>
              <a:gd name="connsiteX5" fmla="*/ 101600 w 757381"/>
              <a:gd name="connsiteY5" fmla="*/ 84590 h 500227"/>
              <a:gd name="connsiteX6" fmla="*/ 46181 w 757381"/>
              <a:gd name="connsiteY6" fmla="*/ 112300 h 500227"/>
              <a:gd name="connsiteX7" fmla="*/ 0 w 757381"/>
              <a:gd name="connsiteY7" fmla="*/ 204663 h 500227"/>
              <a:gd name="connsiteX8" fmla="*/ 9236 w 757381"/>
              <a:gd name="connsiteY8" fmla="*/ 343209 h 500227"/>
              <a:gd name="connsiteX9" fmla="*/ 55418 w 757381"/>
              <a:gd name="connsiteY9" fmla="*/ 398627 h 500227"/>
              <a:gd name="connsiteX10" fmla="*/ 110836 w 757381"/>
              <a:gd name="connsiteY10" fmla="*/ 435572 h 500227"/>
              <a:gd name="connsiteX11" fmla="*/ 138545 w 757381"/>
              <a:gd name="connsiteY11" fmla="*/ 454045 h 500227"/>
              <a:gd name="connsiteX12" fmla="*/ 193963 w 757381"/>
              <a:gd name="connsiteY12" fmla="*/ 472518 h 500227"/>
              <a:gd name="connsiteX13" fmla="*/ 277090 w 757381"/>
              <a:gd name="connsiteY13" fmla="*/ 500227 h 500227"/>
              <a:gd name="connsiteX14" fmla="*/ 498763 w 757381"/>
              <a:gd name="connsiteY14" fmla="*/ 490990 h 500227"/>
              <a:gd name="connsiteX15" fmla="*/ 581890 w 757381"/>
              <a:gd name="connsiteY15" fmla="*/ 463281 h 500227"/>
              <a:gd name="connsiteX16" fmla="*/ 609600 w 757381"/>
              <a:gd name="connsiteY16" fmla="*/ 454045 h 500227"/>
              <a:gd name="connsiteX17" fmla="*/ 665018 w 757381"/>
              <a:gd name="connsiteY17" fmla="*/ 417100 h 500227"/>
              <a:gd name="connsiteX18" fmla="*/ 711200 w 757381"/>
              <a:gd name="connsiteY18" fmla="*/ 370918 h 500227"/>
              <a:gd name="connsiteX19" fmla="*/ 720436 w 757381"/>
              <a:gd name="connsiteY19" fmla="*/ 343209 h 500227"/>
              <a:gd name="connsiteX20" fmla="*/ 738909 w 757381"/>
              <a:gd name="connsiteY20" fmla="*/ 315500 h 500227"/>
              <a:gd name="connsiteX21" fmla="*/ 757381 w 757381"/>
              <a:gd name="connsiteY21" fmla="*/ 260081 h 500227"/>
              <a:gd name="connsiteX22" fmla="*/ 748145 w 757381"/>
              <a:gd name="connsiteY22" fmla="*/ 140009 h 500227"/>
              <a:gd name="connsiteX23" fmla="*/ 738909 w 757381"/>
              <a:gd name="connsiteY23" fmla="*/ 112300 h 500227"/>
              <a:gd name="connsiteX24" fmla="*/ 701963 w 757381"/>
              <a:gd name="connsiteY24" fmla="*/ 103063 h 500227"/>
              <a:gd name="connsiteX25" fmla="*/ 674254 w 757381"/>
              <a:gd name="connsiteY25" fmla="*/ 93827 h 500227"/>
              <a:gd name="connsiteX26" fmla="*/ 609600 w 757381"/>
              <a:gd name="connsiteY26" fmla="*/ 84590 h 50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7381" h="500227">
                <a:moveTo>
                  <a:pt x="646545" y="19936"/>
                </a:moveTo>
                <a:cubicBezTo>
                  <a:pt x="496741" y="-10025"/>
                  <a:pt x="585535" y="-187"/>
                  <a:pt x="378690" y="10700"/>
                </a:cubicBezTo>
                <a:cubicBezTo>
                  <a:pt x="347902" y="16857"/>
                  <a:pt x="317297" y="24010"/>
                  <a:pt x="286327" y="29172"/>
                </a:cubicBezTo>
                <a:cubicBezTo>
                  <a:pt x="215424" y="40990"/>
                  <a:pt x="249273" y="34736"/>
                  <a:pt x="184727" y="47645"/>
                </a:cubicBezTo>
                <a:cubicBezTo>
                  <a:pt x="169333" y="53803"/>
                  <a:pt x="153696" y="59384"/>
                  <a:pt x="138545" y="66118"/>
                </a:cubicBezTo>
                <a:cubicBezTo>
                  <a:pt x="125963" y="71710"/>
                  <a:pt x="114255" y="79166"/>
                  <a:pt x="101600" y="84590"/>
                </a:cubicBezTo>
                <a:cubicBezTo>
                  <a:pt x="48066" y="107533"/>
                  <a:pt x="99427" y="76802"/>
                  <a:pt x="46181" y="112300"/>
                </a:cubicBezTo>
                <a:cubicBezTo>
                  <a:pt x="2195" y="178280"/>
                  <a:pt x="14620" y="146180"/>
                  <a:pt x="0" y="204663"/>
                </a:cubicBezTo>
                <a:cubicBezTo>
                  <a:pt x="3079" y="250845"/>
                  <a:pt x="1627" y="297554"/>
                  <a:pt x="9236" y="343209"/>
                </a:cubicBezTo>
                <a:cubicBezTo>
                  <a:pt x="11507" y="356834"/>
                  <a:pt x="47450" y="392430"/>
                  <a:pt x="55418" y="398627"/>
                </a:cubicBezTo>
                <a:cubicBezTo>
                  <a:pt x="72943" y="412257"/>
                  <a:pt x="92363" y="423257"/>
                  <a:pt x="110836" y="435572"/>
                </a:cubicBezTo>
                <a:cubicBezTo>
                  <a:pt x="120072" y="441730"/>
                  <a:pt x="128014" y="450535"/>
                  <a:pt x="138545" y="454045"/>
                </a:cubicBezTo>
                <a:cubicBezTo>
                  <a:pt x="157018" y="460203"/>
                  <a:pt x="177761" y="461717"/>
                  <a:pt x="193963" y="472518"/>
                </a:cubicBezTo>
                <a:cubicBezTo>
                  <a:pt x="237254" y="501378"/>
                  <a:pt x="210722" y="489165"/>
                  <a:pt x="277090" y="500227"/>
                </a:cubicBezTo>
                <a:cubicBezTo>
                  <a:pt x="350981" y="497148"/>
                  <a:pt x="425175" y="498349"/>
                  <a:pt x="498763" y="490990"/>
                </a:cubicBezTo>
                <a:cubicBezTo>
                  <a:pt x="498776" y="490989"/>
                  <a:pt x="568030" y="467901"/>
                  <a:pt x="581890" y="463281"/>
                </a:cubicBezTo>
                <a:lnTo>
                  <a:pt x="609600" y="454045"/>
                </a:lnTo>
                <a:cubicBezTo>
                  <a:pt x="628073" y="441730"/>
                  <a:pt x="652704" y="435573"/>
                  <a:pt x="665018" y="417100"/>
                </a:cubicBezTo>
                <a:cubicBezTo>
                  <a:pt x="689647" y="380153"/>
                  <a:pt x="674253" y="395547"/>
                  <a:pt x="711200" y="370918"/>
                </a:cubicBezTo>
                <a:cubicBezTo>
                  <a:pt x="714279" y="361682"/>
                  <a:pt x="716082" y="351917"/>
                  <a:pt x="720436" y="343209"/>
                </a:cubicBezTo>
                <a:cubicBezTo>
                  <a:pt x="725400" y="333280"/>
                  <a:pt x="734401" y="325644"/>
                  <a:pt x="738909" y="315500"/>
                </a:cubicBezTo>
                <a:cubicBezTo>
                  <a:pt x="746817" y="297706"/>
                  <a:pt x="757381" y="260081"/>
                  <a:pt x="757381" y="260081"/>
                </a:cubicBezTo>
                <a:cubicBezTo>
                  <a:pt x="754302" y="220057"/>
                  <a:pt x="753124" y="179841"/>
                  <a:pt x="748145" y="140009"/>
                </a:cubicBezTo>
                <a:cubicBezTo>
                  <a:pt x="746937" y="130348"/>
                  <a:pt x="746511" y="118382"/>
                  <a:pt x="738909" y="112300"/>
                </a:cubicBezTo>
                <a:cubicBezTo>
                  <a:pt x="728996" y="104370"/>
                  <a:pt x="714169" y="106550"/>
                  <a:pt x="701963" y="103063"/>
                </a:cubicBezTo>
                <a:cubicBezTo>
                  <a:pt x="692602" y="100388"/>
                  <a:pt x="683699" y="96188"/>
                  <a:pt x="674254" y="93827"/>
                </a:cubicBezTo>
                <a:cubicBezTo>
                  <a:pt x="632476" y="83382"/>
                  <a:pt x="639675" y="84590"/>
                  <a:pt x="609600" y="8459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A5BBEC-2B0A-44FC-BA71-0BE16B7EC01A}"/>
              </a:ext>
            </a:extLst>
          </p:cNvPr>
          <p:cNvPicPr>
            <a:picLocks noChangeAspect="1"/>
          </p:cNvPicPr>
          <p:nvPr/>
        </p:nvPicPr>
        <p:blipFill>
          <a:blip r:embed="rId3"/>
          <a:stretch>
            <a:fillRect/>
          </a:stretch>
        </p:blipFill>
        <p:spPr>
          <a:xfrm>
            <a:off x="0" y="-1227133"/>
            <a:ext cx="12272382" cy="8162926"/>
          </a:xfrm>
          <a:prstGeom prst="rect">
            <a:avLst/>
          </a:prstGeom>
        </p:spPr>
      </p:pic>
      <p:pic>
        <p:nvPicPr>
          <p:cNvPr id="53250" name="Afbeelding 4">
            <a:extLst>
              <a:ext uri="{FF2B5EF4-FFF2-40B4-BE49-F238E27FC236}">
                <a16:creationId xmlns:a16="http://schemas.microsoft.com/office/drawing/2014/main" id="{E47031AA-C51C-4CF0-890A-DFD204B50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rije vorm: vorm 3">
            <a:extLst>
              <a:ext uri="{FF2B5EF4-FFF2-40B4-BE49-F238E27FC236}">
                <a16:creationId xmlns:a16="http://schemas.microsoft.com/office/drawing/2014/main" id="{2FB61BBB-3E7A-4B1C-AD96-78F4069B7EE0}"/>
              </a:ext>
            </a:extLst>
          </p:cNvPr>
          <p:cNvSpPr/>
          <p:nvPr/>
        </p:nvSpPr>
        <p:spPr>
          <a:xfrm>
            <a:off x="1754909" y="1357745"/>
            <a:ext cx="4562764" cy="3620655"/>
          </a:xfrm>
          <a:custGeom>
            <a:avLst/>
            <a:gdLst>
              <a:gd name="connsiteX0" fmla="*/ 0 w 4562764"/>
              <a:gd name="connsiteY0" fmla="*/ 2798619 h 3620655"/>
              <a:gd name="connsiteX1" fmla="*/ 157018 w 4562764"/>
              <a:gd name="connsiteY1" fmla="*/ 2780146 h 3620655"/>
              <a:gd name="connsiteX2" fmla="*/ 203200 w 4562764"/>
              <a:gd name="connsiteY2" fmla="*/ 2761673 h 3620655"/>
              <a:gd name="connsiteX3" fmla="*/ 341746 w 4562764"/>
              <a:gd name="connsiteY3" fmla="*/ 2697019 h 3620655"/>
              <a:gd name="connsiteX4" fmla="*/ 609600 w 4562764"/>
              <a:gd name="connsiteY4" fmla="*/ 2595419 h 3620655"/>
              <a:gd name="connsiteX5" fmla="*/ 701964 w 4562764"/>
              <a:gd name="connsiteY5" fmla="*/ 2558473 h 3620655"/>
              <a:gd name="connsiteX6" fmla="*/ 794327 w 4562764"/>
              <a:gd name="connsiteY6" fmla="*/ 2530764 h 3620655"/>
              <a:gd name="connsiteX7" fmla="*/ 1016000 w 4562764"/>
              <a:gd name="connsiteY7" fmla="*/ 2419928 h 3620655"/>
              <a:gd name="connsiteX8" fmla="*/ 1089891 w 4562764"/>
              <a:gd name="connsiteY8" fmla="*/ 2392219 h 3620655"/>
              <a:gd name="connsiteX9" fmla="*/ 1339273 w 4562764"/>
              <a:gd name="connsiteY9" fmla="*/ 2262910 h 3620655"/>
              <a:gd name="connsiteX10" fmla="*/ 1431636 w 4562764"/>
              <a:gd name="connsiteY10" fmla="*/ 2225964 h 3620655"/>
              <a:gd name="connsiteX11" fmla="*/ 1773382 w 4562764"/>
              <a:gd name="connsiteY11" fmla="*/ 2022764 h 3620655"/>
              <a:gd name="connsiteX12" fmla="*/ 2032000 w 4562764"/>
              <a:gd name="connsiteY12" fmla="*/ 1874982 h 3620655"/>
              <a:gd name="connsiteX13" fmla="*/ 2189018 w 4562764"/>
              <a:gd name="connsiteY13" fmla="*/ 1773382 h 3620655"/>
              <a:gd name="connsiteX14" fmla="*/ 2382982 w 4562764"/>
              <a:gd name="connsiteY14" fmla="*/ 1653310 h 3620655"/>
              <a:gd name="connsiteX15" fmla="*/ 2438400 w 4562764"/>
              <a:gd name="connsiteY15" fmla="*/ 1616364 h 3620655"/>
              <a:gd name="connsiteX16" fmla="*/ 2530764 w 4562764"/>
              <a:gd name="connsiteY16" fmla="*/ 1570182 h 3620655"/>
              <a:gd name="connsiteX17" fmla="*/ 2567709 w 4562764"/>
              <a:gd name="connsiteY17" fmla="*/ 1542473 h 3620655"/>
              <a:gd name="connsiteX18" fmla="*/ 2660073 w 4562764"/>
              <a:gd name="connsiteY18" fmla="*/ 1487055 h 3620655"/>
              <a:gd name="connsiteX19" fmla="*/ 2687782 w 4562764"/>
              <a:gd name="connsiteY19" fmla="*/ 1477819 h 3620655"/>
              <a:gd name="connsiteX20" fmla="*/ 2752436 w 4562764"/>
              <a:gd name="connsiteY20" fmla="*/ 1422400 h 3620655"/>
              <a:gd name="connsiteX21" fmla="*/ 2807855 w 4562764"/>
              <a:gd name="connsiteY21" fmla="*/ 1394691 h 3620655"/>
              <a:gd name="connsiteX22" fmla="*/ 2835564 w 4562764"/>
              <a:gd name="connsiteY22" fmla="*/ 1357746 h 3620655"/>
              <a:gd name="connsiteX23" fmla="*/ 2890982 w 4562764"/>
              <a:gd name="connsiteY23" fmla="*/ 1320800 h 3620655"/>
              <a:gd name="connsiteX24" fmla="*/ 2955636 w 4562764"/>
              <a:gd name="connsiteY24" fmla="*/ 1265382 h 3620655"/>
              <a:gd name="connsiteX25" fmla="*/ 3011055 w 4562764"/>
              <a:gd name="connsiteY25" fmla="*/ 1200728 h 3620655"/>
              <a:gd name="connsiteX26" fmla="*/ 3075709 w 4562764"/>
              <a:gd name="connsiteY26" fmla="*/ 1145310 h 3620655"/>
              <a:gd name="connsiteX27" fmla="*/ 3112655 w 4562764"/>
              <a:gd name="connsiteY27" fmla="*/ 1117600 h 3620655"/>
              <a:gd name="connsiteX28" fmla="*/ 3140364 w 4562764"/>
              <a:gd name="connsiteY28" fmla="*/ 1080655 h 3620655"/>
              <a:gd name="connsiteX29" fmla="*/ 3260436 w 4562764"/>
              <a:gd name="connsiteY29" fmla="*/ 960582 h 3620655"/>
              <a:gd name="connsiteX30" fmla="*/ 3288146 w 4562764"/>
              <a:gd name="connsiteY30" fmla="*/ 914400 h 3620655"/>
              <a:gd name="connsiteX31" fmla="*/ 3398982 w 4562764"/>
              <a:gd name="connsiteY31" fmla="*/ 794328 h 3620655"/>
              <a:gd name="connsiteX32" fmla="*/ 3426691 w 4562764"/>
              <a:gd name="connsiteY32" fmla="*/ 748146 h 3620655"/>
              <a:gd name="connsiteX33" fmla="*/ 3528291 w 4562764"/>
              <a:gd name="connsiteY33" fmla="*/ 628073 h 3620655"/>
              <a:gd name="connsiteX34" fmla="*/ 3565236 w 4562764"/>
              <a:gd name="connsiteY34" fmla="*/ 581891 h 3620655"/>
              <a:gd name="connsiteX35" fmla="*/ 3629891 w 4562764"/>
              <a:gd name="connsiteY35" fmla="*/ 489528 h 3620655"/>
              <a:gd name="connsiteX36" fmla="*/ 3666836 w 4562764"/>
              <a:gd name="connsiteY36" fmla="*/ 434110 h 3620655"/>
              <a:gd name="connsiteX37" fmla="*/ 3703782 w 4562764"/>
              <a:gd name="connsiteY37" fmla="*/ 360219 h 3620655"/>
              <a:gd name="connsiteX38" fmla="*/ 3676073 w 4562764"/>
              <a:gd name="connsiteY38" fmla="*/ 175491 h 3620655"/>
              <a:gd name="connsiteX39" fmla="*/ 3666836 w 4562764"/>
              <a:gd name="connsiteY39" fmla="*/ 147782 h 3620655"/>
              <a:gd name="connsiteX40" fmla="*/ 3620655 w 4562764"/>
              <a:gd name="connsiteY40" fmla="*/ 73891 h 3620655"/>
              <a:gd name="connsiteX41" fmla="*/ 3592946 w 4562764"/>
              <a:gd name="connsiteY41" fmla="*/ 46182 h 3620655"/>
              <a:gd name="connsiteX42" fmla="*/ 3537527 w 4562764"/>
              <a:gd name="connsiteY42" fmla="*/ 18473 h 3620655"/>
              <a:gd name="connsiteX43" fmla="*/ 3454400 w 4562764"/>
              <a:gd name="connsiteY43" fmla="*/ 0 h 3620655"/>
              <a:gd name="connsiteX44" fmla="*/ 3158836 w 4562764"/>
              <a:gd name="connsiteY44" fmla="*/ 9237 h 3620655"/>
              <a:gd name="connsiteX45" fmla="*/ 3094182 w 4562764"/>
              <a:gd name="connsiteY45" fmla="*/ 18473 h 3620655"/>
              <a:gd name="connsiteX46" fmla="*/ 2927927 w 4562764"/>
              <a:gd name="connsiteY46" fmla="*/ 46182 h 3620655"/>
              <a:gd name="connsiteX47" fmla="*/ 2770909 w 4562764"/>
              <a:gd name="connsiteY47" fmla="*/ 73891 h 3620655"/>
              <a:gd name="connsiteX48" fmla="*/ 2733964 w 4562764"/>
              <a:gd name="connsiteY48" fmla="*/ 92364 h 3620655"/>
              <a:gd name="connsiteX49" fmla="*/ 2632364 w 4562764"/>
              <a:gd name="connsiteY49" fmla="*/ 120073 h 3620655"/>
              <a:gd name="connsiteX50" fmla="*/ 2604655 w 4562764"/>
              <a:gd name="connsiteY50" fmla="*/ 138546 h 3620655"/>
              <a:gd name="connsiteX51" fmla="*/ 2512291 w 4562764"/>
              <a:gd name="connsiteY51" fmla="*/ 184728 h 3620655"/>
              <a:gd name="connsiteX52" fmla="*/ 2447636 w 4562764"/>
              <a:gd name="connsiteY52" fmla="*/ 212437 h 3620655"/>
              <a:gd name="connsiteX53" fmla="*/ 2327564 w 4562764"/>
              <a:gd name="connsiteY53" fmla="*/ 295564 h 3620655"/>
              <a:gd name="connsiteX54" fmla="*/ 2290618 w 4562764"/>
              <a:gd name="connsiteY54" fmla="*/ 314037 h 3620655"/>
              <a:gd name="connsiteX55" fmla="*/ 2198255 w 4562764"/>
              <a:gd name="connsiteY55" fmla="*/ 378691 h 3620655"/>
              <a:gd name="connsiteX56" fmla="*/ 2179782 w 4562764"/>
              <a:gd name="connsiteY56" fmla="*/ 406400 h 3620655"/>
              <a:gd name="connsiteX57" fmla="*/ 2078182 w 4562764"/>
              <a:gd name="connsiteY57" fmla="*/ 480291 h 3620655"/>
              <a:gd name="connsiteX58" fmla="*/ 1958109 w 4562764"/>
              <a:gd name="connsiteY58" fmla="*/ 600364 h 3620655"/>
              <a:gd name="connsiteX59" fmla="*/ 1930400 w 4562764"/>
              <a:gd name="connsiteY59" fmla="*/ 628073 h 3620655"/>
              <a:gd name="connsiteX60" fmla="*/ 1911927 w 4562764"/>
              <a:gd name="connsiteY60" fmla="*/ 665019 h 3620655"/>
              <a:gd name="connsiteX61" fmla="*/ 1838036 w 4562764"/>
              <a:gd name="connsiteY61" fmla="*/ 748146 h 3620655"/>
              <a:gd name="connsiteX62" fmla="*/ 1801091 w 4562764"/>
              <a:gd name="connsiteY62" fmla="*/ 822037 h 3620655"/>
              <a:gd name="connsiteX63" fmla="*/ 1782618 w 4562764"/>
              <a:gd name="connsiteY63" fmla="*/ 849746 h 3620655"/>
              <a:gd name="connsiteX64" fmla="*/ 1727200 w 4562764"/>
              <a:gd name="connsiteY64" fmla="*/ 969819 h 3620655"/>
              <a:gd name="connsiteX65" fmla="*/ 1681018 w 4562764"/>
              <a:gd name="connsiteY65" fmla="*/ 1099128 h 3620655"/>
              <a:gd name="connsiteX66" fmla="*/ 1634836 w 4562764"/>
              <a:gd name="connsiteY66" fmla="*/ 1191491 h 3620655"/>
              <a:gd name="connsiteX67" fmla="*/ 1625600 w 4562764"/>
              <a:gd name="connsiteY67" fmla="*/ 1237673 h 3620655"/>
              <a:gd name="connsiteX68" fmla="*/ 1607127 w 4562764"/>
              <a:gd name="connsiteY68" fmla="*/ 1283855 h 3620655"/>
              <a:gd name="connsiteX69" fmla="*/ 1597891 w 4562764"/>
              <a:gd name="connsiteY69" fmla="*/ 1320800 h 3620655"/>
              <a:gd name="connsiteX70" fmla="*/ 1607127 w 4562764"/>
              <a:gd name="connsiteY70" fmla="*/ 1634837 h 3620655"/>
              <a:gd name="connsiteX71" fmla="*/ 1616364 w 4562764"/>
              <a:gd name="connsiteY71" fmla="*/ 1662546 h 3620655"/>
              <a:gd name="connsiteX72" fmla="*/ 1634836 w 4562764"/>
              <a:gd name="connsiteY72" fmla="*/ 1708728 h 3620655"/>
              <a:gd name="connsiteX73" fmla="*/ 1708727 w 4562764"/>
              <a:gd name="connsiteY73" fmla="*/ 1782619 h 3620655"/>
              <a:gd name="connsiteX74" fmla="*/ 1736436 w 4562764"/>
              <a:gd name="connsiteY74" fmla="*/ 1810328 h 3620655"/>
              <a:gd name="connsiteX75" fmla="*/ 1791855 w 4562764"/>
              <a:gd name="connsiteY75" fmla="*/ 1828800 h 3620655"/>
              <a:gd name="connsiteX76" fmla="*/ 1874982 w 4562764"/>
              <a:gd name="connsiteY76" fmla="*/ 1847273 h 3620655"/>
              <a:gd name="connsiteX77" fmla="*/ 2216727 w 4562764"/>
              <a:gd name="connsiteY77" fmla="*/ 1838037 h 3620655"/>
              <a:gd name="connsiteX78" fmla="*/ 2401455 w 4562764"/>
              <a:gd name="connsiteY78" fmla="*/ 1819564 h 3620655"/>
              <a:gd name="connsiteX79" fmla="*/ 2641600 w 4562764"/>
              <a:gd name="connsiteY79" fmla="*/ 1810328 h 3620655"/>
              <a:gd name="connsiteX80" fmla="*/ 3389746 w 4562764"/>
              <a:gd name="connsiteY80" fmla="*/ 1801091 h 3620655"/>
              <a:gd name="connsiteX81" fmla="*/ 3537527 w 4562764"/>
              <a:gd name="connsiteY81" fmla="*/ 1764146 h 3620655"/>
              <a:gd name="connsiteX82" fmla="*/ 3565236 w 4562764"/>
              <a:gd name="connsiteY82" fmla="*/ 1754910 h 3620655"/>
              <a:gd name="connsiteX83" fmla="*/ 3740727 w 4562764"/>
              <a:gd name="connsiteY83" fmla="*/ 1727200 h 3620655"/>
              <a:gd name="connsiteX84" fmla="*/ 3768436 w 4562764"/>
              <a:gd name="connsiteY84" fmla="*/ 1717964 h 3620655"/>
              <a:gd name="connsiteX85" fmla="*/ 4027055 w 4562764"/>
              <a:gd name="connsiteY85" fmla="*/ 1727200 h 3620655"/>
              <a:gd name="connsiteX86" fmla="*/ 4091709 w 4562764"/>
              <a:gd name="connsiteY86" fmla="*/ 1764146 h 3620655"/>
              <a:gd name="connsiteX87" fmla="*/ 4110182 w 4562764"/>
              <a:gd name="connsiteY87" fmla="*/ 1791855 h 3620655"/>
              <a:gd name="connsiteX88" fmla="*/ 4137891 w 4562764"/>
              <a:gd name="connsiteY88" fmla="*/ 1819564 h 3620655"/>
              <a:gd name="connsiteX89" fmla="*/ 4156364 w 4562764"/>
              <a:gd name="connsiteY89" fmla="*/ 1893455 h 3620655"/>
              <a:gd name="connsiteX90" fmla="*/ 4119418 w 4562764"/>
              <a:gd name="connsiteY90" fmla="*/ 2068946 h 3620655"/>
              <a:gd name="connsiteX91" fmla="*/ 4064000 w 4562764"/>
              <a:gd name="connsiteY91" fmla="*/ 2142837 h 3620655"/>
              <a:gd name="connsiteX92" fmla="*/ 3906982 w 4562764"/>
              <a:gd name="connsiteY92" fmla="*/ 2299855 h 3620655"/>
              <a:gd name="connsiteX93" fmla="*/ 3722255 w 4562764"/>
              <a:gd name="connsiteY93" fmla="*/ 2438400 h 3620655"/>
              <a:gd name="connsiteX94" fmla="*/ 3556000 w 4562764"/>
              <a:gd name="connsiteY94" fmla="*/ 2567710 h 3620655"/>
              <a:gd name="connsiteX95" fmla="*/ 3509818 w 4562764"/>
              <a:gd name="connsiteY95" fmla="*/ 2604655 h 3620655"/>
              <a:gd name="connsiteX96" fmla="*/ 3454400 w 4562764"/>
              <a:gd name="connsiteY96" fmla="*/ 2623128 h 3620655"/>
              <a:gd name="connsiteX97" fmla="*/ 3315855 w 4562764"/>
              <a:gd name="connsiteY97" fmla="*/ 2697019 h 3620655"/>
              <a:gd name="connsiteX98" fmla="*/ 3094182 w 4562764"/>
              <a:gd name="connsiteY98" fmla="*/ 2872510 h 3620655"/>
              <a:gd name="connsiteX99" fmla="*/ 2909455 w 4562764"/>
              <a:gd name="connsiteY99" fmla="*/ 3121891 h 3620655"/>
              <a:gd name="connsiteX100" fmla="*/ 2844800 w 4562764"/>
              <a:gd name="connsiteY100" fmla="*/ 3334328 h 3620655"/>
              <a:gd name="connsiteX101" fmla="*/ 2835564 w 4562764"/>
              <a:gd name="connsiteY101" fmla="*/ 3445164 h 3620655"/>
              <a:gd name="connsiteX102" fmla="*/ 2844800 w 4562764"/>
              <a:gd name="connsiteY102" fmla="*/ 3509819 h 3620655"/>
              <a:gd name="connsiteX103" fmla="*/ 2881746 w 4562764"/>
              <a:gd name="connsiteY103" fmla="*/ 3546764 h 3620655"/>
              <a:gd name="connsiteX104" fmla="*/ 2955636 w 4562764"/>
              <a:gd name="connsiteY104" fmla="*/ 3592946 h 3620655"/>
              <a:gd name="connsiteX105" fmla="*/ 3001818 w 4562764"/>
              <a:gd name="connsiteY105" fmla="*/ 3611419 h 3620655"/>
              <a:gd name="connsiteX106" fmla="*/ 3066473 w 4562764"/>
              <a:gd name="connsiteY106" fmla="*/ 3620655 h 3620655"/>
              <a:gd name="connsiteX107" fmla="*/ 3546764 w 4562764"/>
              <a:gd name="connsiteY107" fmla="*/ 3592946 h 3620655"/>
              <a:gd name="connsiteX108" fmla="*/ 3657600 w 4562764"/>
              <a:gd name="connsiteY108" fmla="*/ 3574473 h 3620655"/>
              <a:gd name="connsiteX109" fmla="*/ 3731491 w 4562764"/>
              <a:gd name="connsiteY109" fmla="*/ 3556000 h 3620655"/>
              <a:gd name="connsiteX110" fmla="*/ 3860800 w 4562764"/>
              <a:gd name="connsiteY110" fmla="*/ 3537528 h 3620655"/>
              <a:gd name="connsiteX111" fmla="*/ 4017818 w 4562764"/>
              <a:gd name="connsiteY111" fmla="*/ 3491346 h 3620655"/>
              <a:gd name="connsiteX112" fmla="*/ 4184073 w 4562764"/>
              <a:gd name="connsiteY112" fmla="*/ 3454400 h 3620655"/>
              <a:gd name="connsiteX113" fmla="*/ 4267200 w 4562764"/>
              <a:gd name="connsiteY113" fmla="*/ 3435928 h 3620655"/>
              <a:gd name="connsiteX114" fmla="*/ 4442691 w 4562764"/>
              <a:gd name="connsiteY114" fmla="*/ 3371273 h 3620655"/>
              <a:gd name="connsiteX115" fmla="*/ 4507346 w 4562764"/>
              <a:gd name="connsiteY115" fmla="*/ 3352800 h 3620655"/>
              <a:gd name="connsiteX116" fmla="*/ 4562764 w 4562764"/>
              <a:gd name="connsiteY116" fmla="*/ 3334328 h 3620655"/>
              <a:gd name="connsiteX117" fmla="*/ 4562764 w 4562764"/>
              <a:gd name="connsiteY117" fmla="*/ 3325091 h 362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562764" h="3620655">
                <a:moveTo>
                  <a:pt x="0" y="2798619"/>
                </a:moveTo>
                <a:cubicBezTo>
                  <a:pt x="17285" y="2796890"/>
                  <a:pt x="129800" y="2786951"/>
                  <a:pt x="157018" y="2780146"/>
                </a:cubicBezTo>
                <a:cubicBezTo>
                  <a:pt x="173103" y="2776125"/>
                  <a:pt x="188080" y="2768477"/>
                  <a:pt x="203200" y="2761673"/>
                </a:cubicBezTo>
                <a:cubicBezTo>
                  <a:pt x="249674" y="2740760"/>
                  <a:pt x="292744" y="2711020"/>
                  <a:pt x="341746" y="2697019"/>
                </a:cubicBezTo>
                <a:cubicBezTo>
                  <a:pt x="478382" y="2657979"/>
                  <a:pt x="380380" y="2688540"/>
                  <a:pt x="609600" y="2595419"/>
                </a:cubicBezTo>
                <a:cubicBezTo>
                  <a:pt x="640321" y="2582938"/>
                  <a:pt x="670203" y="2568001"/>
                  <a:pt x="701964" y="2558473"/>
                </a:cubicBezTo>
                <a:cubicBezTo>
                  <a:pt x="732752" y="2549237"/>
                  <a:pt x="764919" y="2543738"/>
                  <a:pt x="794327" y="2530764"/>
                </a:cubicBezTo>
                <a:cubicBezTo>
                  <a:pt x="869911" y="2497418"/>
                  <a:pt x="938647" y="2448935"/>
                  <a:pt x="1016000" y="2419928"/>
                </a:cubicBezTo>
                <a:cubicBezTo>
                  <a:pt x="1040630" y="2410692"/>
                  <a:pt x="1066229" y="2403712"/>
                  <a:pt x="1089891" y="2392219"/>
                </a:cubicBezTo>
                <a:cubicBezTo>
                  <a:pt x="1174119" y="2351308"/>
                  <a:pt x="1252333" y="2297687"/>
                  <a:pt x="1339273" y="2262910"/>
                </a:cubicBezTo>
                <a:cubicBezTo>
                  <a:pt x="1370061" y="2250595"/>
                  <a:pt x="1402465" y="2241732"/>
                  <a:pt x="1431636" y="2225964"/>
                </a:cubicBezTo>
                <a:cubicBezTo>
                  <a:pt x="1590504" y="2140089"/>
                  <a:pt x="1643272" y="2098091"/>
                  <a:pt x="1773382" y="2022764"/>
                </a:cubicBezTo>
                <a:lnTo>
                  <a:pt x="2032000" y="1874982"/>
                </a:lnTo>
                <a:cubicBezTo>
                  <a:pt x="2251428" y="1747945"/>
                  <a:pt x="2018172" y="1883211"/>
                  <a:pt x="2189018" y="1773382"/>
                </a:cubicBezTo>
                <a:cubicBezTo>
                  <a:pt x="2252982" y="1732263"/>
                  <a:pt x="2319713" y="1695490"/>
                  <a:pt x="2382982" y="1653310"/>
                </a:cubicBezTo>
                <a:cubicBezTo>
                  <a:pt x="2401455" y="1640995"/>
                  <a:pt x="2419050" y="1627249"/>
                  <a:pt x="2438400" y="1616364"/>
                </a:cubicBezTo>
                <a:cubicBezTo>
                  <a:pt x="2468401" y="1599488"/>
                  <a:pt x="2500877" y="1587260"/>
                  <a:pt x="2530764" y="1570182"/>
                </a:cubicBezTo>
                <a:cubicBezTo>
                  <a:pt x="2544130" y="1562545"/>
                  <a:pt x="2555183" y="1551421"/>
                  <a:pt x="2567709" y="1542473"/>
                </a:cubicBezTo>
                <a:cubicBezTo>
                  <a:pt x="2594252" y="1523514"/>
                  <a:pt x="2634569" y="1499807"/>
                  <a:pt x="2660073" y="1487055"/>
                </a:cubicBezTo>
                <a:cubicBezTo>
                  <a:pt x="2668781" y="1482701"/>
                  <a:pt x="2678546" y="1480898"/>
                  <a:pt x="2687782" y="1477819"/>
                </a:cubicBezTo>
                <a:cubicBezTo>
                  <a:pt x="2711292" y="1454309"/>
                  <a:pt x="2722818" y="1440171"/>
                  <a:pt x="2752436" y="1422400"/>
                </a:cubicBezTo>
                <a:cubicBezTo>
                  <a:pt x="2770146" y="1411774"/>
                  <a:pt x="2789382" y="1403927"/>
                  <a:pt x="2807855" y="1394691"/>
                </a:cubicBezTo>
                <a:cubicBezTo>
                  <a:pt x="2817091" y="1382376"/>
                  <a:pt x="2824059" y="1367973"/>
                  <a:pt x="2835564" y="1357746"/>
                </a:cubicBezTo>
                <a:cubicBezTo>
                  <a:pt x="2852158" y="1342996"/>
                  <a:pt x="2873385" y="1334337"/>
                  <a:pt x="2890982" y="1320800"/>
                </a:cubicBezTo>
                <a:cubicBezTo>
                  <a:pt x="2913480" y="1303493"/>
                  <a:pt x="2934538" y="1284370"/>
                  <a:pt x="2955636" y="1265382"/>
                </a:cubicBezTo>
                <a:cubicBezTo>
                  <a:pt x="3056183" y="1174891"/>
                  <a:pt x="2902500" y="1309283"/>
                  <a:pt x="3011055" y="1200728"/>
                </a:cubicBezTo>
                <a:cubicBezTo>
                  <a:pt x="3031126" y="1180657"/>
                  <a:pt x="3053740" y="1163284"/>
                  <a:pt x="3075709" y="1145310"/>
                </a:cubicBezTo>
                <a:cubicBezTo>
                  <a:pt x="3087623" y="1135562"/>
                  <a:pt x="3101770" y="1128485"/>
                  <a:pt x="3112655" y="1117600"/>
                </a:cubicBezTo>
                <a:cubicBezTo>
                  <a:pt x="3123540" y="1106715"/>
                  <a:pt x="3129814" y="1091865"/>
                  <a:pt x="3140364" y="1080655"/>
                </a:cubicBezTo>
                <a:cubicBezTo>
                  <a:pt x="3179157" y="1039437"/>
                  <a:pt x="3231314" y="1009118"/>
                  <a:pt x="3260436" y="960582"/>
                </a:cubicBezTo>
                <a:cubicBezTo>
                  <a:pt x="3269673" y="945188"/>
                  <a:pt x="3276653" y="928191"/>
                  <a:pt x="3288146" y="914400"/>
                </a:cubicBezTo>
                <a:cubicBezTo>
                  <a:pt x="3323016" y="872556"/>
                  <a:pt x="3364112" y="836172"/>
                  <a:pt x="3398982" y="794328"/>
                </a:cubicBezTo>
                <a:cubicBezTo>
                  <a:pt x="3410475" y="780537"/>
                  <a:pt x="3415669" y="762317"/>
                  <a:pt x="3426691" y="748146"/>
                </a:cubicBezTo>
                <a:cubicBezTo>
                  <a:pt x="3458880" y="706760"/>
                  <a:pt x="3494726" y="668351"/>
                  <a:pt x="3528291" y="628073"/>
                </a:cubicBezTo>
                <a:cubicBezTo>
                  <a:pt x="3540911" y="612928"/>
                  <a:pt x="3556420" y="599523"/>
                  <a:pt x="3565236" y="581891"/>
                </a:cubicBezTo>
                <a:cubicBezTo>
                  <a:pt x="3600762" y="510841"/>
                  <a:pt x="3563894" y="577525"/>
                  <a:pt x="3629891" y="489528"/>
                </a:cubicBezTo>
                <a:cubicBezTo>
                  <a:pt x="3643212" y="471767"/>
                  <a:pt x="3656907" y="453967"/>
                  <a:pt x="3666836" y="434110"/>
                </a:cubicBezTo>
                <a:lnTo>
                  <a:pt x="3703782" y="360219"/>
                </a:lnTo>
                <a:cubicBezTo>
                  <a:pt x="3692984" y="273836"/>
                  <a:pt x="3694984" y="241678"/>
                  <a:pt x="3676073" y="175491"/>
                </a:cubicBezTo>
                <a:cubicBezTo>
                  <a:pt x="3673398" y="166130"/>
                  <a:pt x="3671498" y="156329"/>
                  <a:pt x="3666836" y="147782"/>
                </a:cubicBezTo>
                <a:cubicBezTo>
                  <a:pt x="3652928" y="122283"/>
                  <a:pt x="3641193" y="94429"/>
                  <a:pt x="3620655" y="73891"/>
                </a:cubicBezTo>
                <a:cubicBezTo>
                  <a:pt x="3611419" y="64655"/>
                  <a:pt x="3603814" y="53428"/>
                  <a:pt x="3592946" y="46182"/>
                </a:cubicBezTo>
                <a:cubicBezTo>
                  <a:pt x="3575761" y="34726"/>
                  <a:pt x="3556400" y="26861"/>
                  <a:pt x="3537527" y="18473"/>
                </a:cubicBezTo>
                <a:cubicBezTo>
                  <a:pt x="3510244" y="6347"/>
                  <a:pt x="3484428" y="5005"/>
                  <a:pt x="3454400" y="0"/>
                </a:cubicBezTo>
                <a:cubicBezTo>
                  <a:pt x="3355879" y="3079"/>
                  <a:pt x="3257276" y="4189"/>
                  <a:pt x="3158836" y="9237"/>
                </a:cubicBezTo>
                <a:cubicBezTo>
                  <a:pt x="3137094" y="10352"/>
                  <a:pt x="3115679" y="15034"/>
                  <a:pt x="3094182" y="18473"/>
                </a:cubicBezTo>
                <a:cubicBezTo>
                  <a:pt x="3038705" y="27349"/>
                  <a:pt x="2983545" y="38236"/>
                  <a:pt x="2927927" y="46182"/>
                </a:cubicBezTo>
                <a:cubicBezTo>
                  <a:pt x="2832191" y="59860"/>
                  <a:pt x="2884620" y="51150"/>
                  <a:pt x="2770909" y="73891"/>
                </a:cubicBezTo>
                <a:cubicBezTo>
                  <a:pt x="2758594" y="80049"/>
                  <a:pt x="2747026" y="88010"/>
                  <a:pt x="2733964" y="92364"/>
                </a:cubicBezTo>
                <a:cubicBezTo>
                  <a:pt x="2647042" y="121338"/>
                  <a:pt x="2729524" y="76890"/>
                  <a:pt x="2632364" y="120073"/>
                </a:cubicBezTo>
                <a:cubicBezTo>
                  <a:pt x="2622220" y="124582"/>
                  <a:pt x="2614429" y="133283"/>
                  <a:pt x="2604655" y="138546"/>
                </a:cubicBezTo>
                <a:cubicBezTo>
                  <a:pt x="2574347" y="154866"/>
                  <a:pt x="2543079" y="169334"/>
                  <a:pt x="2512291" y="184728"/>
                </a:cubicBezTo>
                <a:cubicBezTo>
                  <a:pt x="2466640" y="207553"/>
                  <a:pt x="2488406" y="198846"/>
                  <a:pt x="2447636" y="212437"/>
                </a:cubicBezTo>
                <a:cubicBezTo>
                  <a:pt x="2407612" y="240146"/>
                  <a:pt x="2371104" y="273794"/>
                  <a:pt x="2327564" y="295564"/>
                </a:cubicBezTo>
                <a:cubicBezTo>
                  <a:pt x="2315249" y="301722"/>
                  <a:pt x="2301753" y="305938"/>
                  <a:pt x="2290618" y="314037"/>
                </a:cubicBezTo>
                <a:cubicBezTo>
                  <a:pt x="2194821" y="383708"/>
                  <a:pt x="2261039" y="357764"/>
                  <a:pt x="2198255" y="378691"/>
                </a:cubicBezTo>
                <a:cubicBezTo>
                  <a:pt x="2192097" y="387927"/>
                  <a:pt x="2187631" y="398551"/>
                  <a:pt x="2179782" y="406400"/>
                </a:cubicBezTo>
                <a:cubicBezTo>
                  <a:pt x="2126131" y="460051"/>
                  <a:pt x="2130107" y="454329"/>
                  <a:pt x="2078182" y="480291"/>
                </a:cubicBezTo>
                <a:lnTo>
                  <a:pt x="1958109" y="600364"/>
                </a:lnTo>
                <a:cubicBezTo>
                  <a:pt x="1948873" y="609600"/>
                  <a:pt x="1936242" y="616390"/>
                  <a:pt x="1930400" y="628073"/>
                </a:cubicBezTo>
                <a:cubicBezTo>
                  <a:pt x="1924242" y="640388"/>
                  <a:pt x="1920380" y="654150"/>
                  <a:pt x="1911927" y="665019"/>
                </a:cubicBezTo>
                <a:cubicBezTo>
                  <a:pt x="1868070" y="721406"/>
                  <a:pt x="1869467" y="694264"/>
                  <a:pt x="1838036" y="748146"/>
                </a:cubicBezTo>
                <a:cubicBezTo>
                  <a:pt x="1824161" y="771932"/>
                  <a:pt x="1814277" y="797862"/>
                  <a:pt x="1801091" y="822037"/>
                </a:cubicBezTo>
                <a:cubicBezTo>
                  <a:pt x="1795775" y="831782"/>
                  <a:pt x="1787270" y="839667"/>
                  <a:pt x="1782618" y="849746"/>
                </a:cubicBezTo>
                <a:cubicBezTo>
                  <a:pt x="1721016" y="983218"/>
                  <a:pt x="1770941" y="904209"/>
                  <a:pt x="1727200" y="969819"/>
                </a:cubicBezTo>
                <a:cubicBezTo>
                  <a:pt x="1720073" y="991200"/>
                  <a:pt x="1695679" y="1069806"/>
                  <a:pt x="1681018" y="1099128"/>
                </a:cubicBezTo>
                <a:cubicBezTo>
                  <a:pt x="1620617" y="1219931"/>
                  <a:pt x="1682291" y="1072857"/>
                  <a:pt x="1634836" y="1191491"/>
                </a:cubicBezTo>
                <a:cubicBezTo>
                  <a:pt x="1631757" y="1206885"/>
                  <a:pt x="1630111" y="1222636"/>
                  <a:pt x="1625600" y="1237673"/>
                </a:cubicBezTo>
                <a:cubicBezTo>
                  <a:pt x="1620836" y="1253554"/>
                  <a:pt x="1612370" y="1268126"/>
                  <a:pt x="1607127" y="1283855"/>
                </a:cubicBezTo>
                <a:cubicBezTo>
                  <a:pt x="1603113" y="1295898"/>
                  <a:pt x="1600970" y="1308485"/>
                  <a:pt x="1597891" y="1320800"/>
                </a:cubicBezTo>
                <a:cubicBezTo>
                  <a:pt x="1600970" y="1425479"/>
                  <a:pt x="1601474" y="1530265"/>
                  <a:pt x="1607127" y="1634837"/>
                </a:cubicBezTo>
                <a:cubicBezTo>
                  <a:pt x="1607653" y="1644559"/>
                  <a:pt x="1612945" y="1653430"/>
                  <a:pt x="1616364" y="1662546"/>
                </a:cubicBezTo>
                <a:cubicBezTo>
                  <a:pt x="1622186" y="1678070"/>
                  <a:pt x="1624727" y="1695586"/>
                  <a:pt x="1634836" y="1708728"/>
                </a:cubicBezTo>
                <a:cubicBezTo>
                  <a:pt x="1656074" y="1736337"/>
                  <a:pt x="1684097" y="1757989"/>
                  <a:pt x="1708727" y="1782619"/>
                </a:cubicBezTo>
                <a:cubicBezTo>
                  <a:pt x="1717963" y="1791855"/>
                  <a:pt x="1724044" y="1806198"/>
                  <a:pt x="1736436" y="1810328"/>
                </a:cubicBezTo>
                <a:cubicBezTo>
                  <a:pt x="1754909" y="1816485"/>
                  <a:pt x="1772964" y="1824077"/>
                  <a:pt x="1791855" y="1828800"/>
                </a:cubicBezTo>
                <a:cubicBezTo>
                  <a:pt x="1844030" y="1841845"/>
                  <a:pt x="1816352" y="1835548"/>
                  <a:pt x="1874982" y="1847273"/>
                </a:cubicBezTo>
                <a:lnTo>
                  <a:pt x="2216727" y="1838037"/>
                </a:lnTo>
                <a:cubicBezTo>
                  <a:pt x="2639686" y="1820773"/>
                  <a:pt x="2098363" y="1837392"/>
                  <a:pt x="2401455" y="1819564"/>
                </a:cubicBezTo>
                <a:cubicBezTo>
                  <a:pt x="2481424" y="1814860"/>
                  <a:pt x="2561506" y="1811825"/>
                  <a:pt x="2641600" y="1810328"/>
                </a:cubicBezTo>
                <a:lnTo>
                  <a:pt x="3389746" y="1801091"/>
                </a:lnTo>
                <a:cubicBezTo>
                  <a:pt x="3463510" y="1776504"/>
                  <a:pt x="3378070" y="1804010"/>
                  <a:pt x="3537527" y="1764146"/>
                </a:cubicBezTo>
                <a:cubicBezTo>
                  <a:pt x="3546972" y="1761785"/>
                  <a:pt x="3555689" y="1756819"/>
                  <a:pt x="3565236" y="1754910"/>
                </a:cubicBezTo>
                <a:cubicBezTo>
                  <a:pt x="3620356" y="1743886"/>
                  <a:pt x="3683860" y="1735324"/>
                  <a:pt x="3740727" y="1727200"/>
                </a:cubicBezTo>
                <a:cubicBezTo>
                  <a:pt x="3749963" y="1724121"/>
                  <a:pt x="3758932" y="1720076"/>
                  <a:pt x="3768436" y="1717964"/>
                </a:cubicBezTo>
                <a:cubicBezTo>
                  <a:pt x="3869207" y="1695572"/>
                  <a:pt x="3884139" y="1714208"/>
                  <a:pt x="4027055" y="1727200"/>
                </a:cubicBezTo>
                <a:cubicBezTo>
                  <a:pt x="4041544" y="1734445"/>
                  <a:pt x="4078654" y="1751091"/>
                  <a:pt x="4091709" y="1764146"/>
                </a:cubicBezTo>
                <a:cubicBezTo>
                  <a:pt x="4099558" y="1771995"/>
                  <a:pt x="4103075" y="1783327"/>
                  <a:pt x="4110182" y="1791855"/>
                </a:cubicBezTo>
                <a:cubicBezTo>
                  <a:pt x="4118544" y="1801890"/>
                  <a:pt x="4128655" y="1810328"/>
                  <a:pt x="4137891" y="1819564"/>
                </a:cubicBezTo>
                <a:cubicBezTo>
                  <a:pt x="4144049" y="1844194"/>
                  <a:pt x="4161594" y="1868611"/>
                  <a:pt x="4156364" y="1893455"/>
                </a:cubicBezTo>
                <a:cubicBezTo>
                  <a:pt x="4144049" y="1951952"/>
                  <a:pt x="4140180" y="2012888"/>
                  <a:pt x="4119418" y="2068946"/>
                </a:cubicBezTo>
                <a:cubicBezTo>
                  <a:pt x="4108725" y="2097817"/>
                  <a:pt x="4084845" y="2120179"/>
                  <a:pt x="4064000" y="2142837"/>
                </a:cubicBezTo>
                <a:cubicBezTo>
                  <a:pt x="4013885" y="2197310"/>
                  <a:pt x="3966197" y="2255444"/>
                  <a:pt x="3906982" y="2299855"/>
                </a:cubicBezTo>
                <a:cubicBezTo>
                  <a:pt x="3845406" y="2346037"/>
                  <a:pt x="3781826" y="2389660"/>
                  <a:pt x="3722255" y="2438400"/>
                </a:cubicBezTo>
                <a:cubicBezTo>
                  <a:pt x="3513416" y="2609270"/>
                  <a:pt x="3708763" y="2453139"/>
                  <a:pt x="3556000" y="2567710"/>
                </a:cubicBezTo>
                <a:cubicBezTo>
                  <a:pt x="3540229" y="2579538"/>
                  <a:pt x="3527125" y="2595215"/>
                  <a:pt x="3509818" y="2604655"/>
                </a:cubicBezTo>
                <a:cubicBezTo>
                  <a:pt x="3492724" y="2613979"/>
                  <a:pt x="3472374" y="2615639"/>
                  <a:pt x="3454400" y="2623128"/>
                </a:cubicBezTo>
                <a:cubicBezTo>
                  <a:pt x="3427852" y="2634190"/>
                  <a:pt x="3329213" y="2688114"/>
                  <a:pt x="3315855" y="2697019"/>
                </a:cubicBezTo>
                <a:cubicBezTo>
                  <a:pt x="3282707" y="2719118"/>
                  <a:pt x="3132528" y="2826230"/>
                  <a:pt x="3094182" y="2872510"/>
                </a:cubicBezTo>
                <a:cubicBezTo>
                  <a:pt x="3028180" y="2952168"/>
                  <a:pt x="2909455" y="3121891"/>
                  <a:pt x="2909455" y="3121891"/>
                </a:cubicBezTo>
                <a:cubicBezTo>
                  <a:pt x="2897470" y="3157846"/>
                  <a:pt x="2853058" y="3279277"/>
                  <a:pt x="2844800" y="3334328"/>
                </a:cubicBezTo>
                <a:cubicBezTo>
                  <a:pt x="2839301" y="3370991"/>
                  <a:pt x="2838643" y="3408219"/>
                  <a:pt x="2835564" y="3445164"/>
                </a:cubicBezTo>
                <a:cubicBezTo>
                  <a:pt x="2838643" y="3466716"/>
                  <a:pt x="2835791" y="3490000"/>
                  <a:pt x="2844800" y="3509819"/>
                </a:cubicBezTo>
                <a:cubicBezTo>
                  <a:pt x="2852007" y="3525674"/>
                  <a:pt x="2868639" y="3535295"/>
                  <a:pt x="2881746" y="3546764"/>
                </a:cubicBezTo>
                <a:cubicBezTo>
                  <a:pt x="2908466" y="3570144"/>
                  <a:pt x="2923920" y="3578850"/>
                  <a:pt x="2955636" y="3592946"/>
                </a:cubicBezTo>
                <a:cubicBezTo>
                  <a:pt x="2970787" y="3599680"/>
                  <a:pt x="2985733" y="3607398"/>
                  <a:pt x="3001818" y="3611419"/>
                </a:cubicBezTo>
                <a:cubicBezTo>
                  <a:pt x="3022938" y="3616699"/>
                  <a:pt x="3044921" y="3617576"/>
                  <a:pt x="3066473" y="3620655"/>
                </a:cubicBezTo>
                <a:cubicBezTo>
                  <a:pt x="3589691" y="3608198"/>
                  <a:pt x="3302345" y="3637387"/>
                  <a:pt x="3546764" y="3592946"/>
                </a:cubicBezTo>
                <a:cubicBezTo>
                  <a:pt x="3583615" y="3586246"/>
                  <a:pt x="3620872" y="3581819"/>
                  <a:pt x="3657600" y="3574473"/>
                </a:cubicBezTo>
                <a:cubicBezTo>
                  <a:pt x="3682495" y="3569494"/>
                  <a:pt x="3706512" y="3560542"/>
                  <a:pt x="3731491" y="3556000"/>
                </a:cubicBezTo>
                <a:cubicBezTo>
                  <a:pt x="3774329" y="3548211"/>
                  <a:pt x="3860800" y="3537528"/>
                  <a:pt x="3860800" y="3537528"/>
                </a:cubicBezTo>
                <a:cubicBezTo>
                  <a:pt x="3913139" y="3522134"/>
                  <a:pt x="3964561" y="3503181"/>
                  <a:pt x="4017818" y="3491346"/>
                </a:cubicBezTo>
                <a:lnTo>
                  <a:pt x="4184073" y="3454400"/>
                </a:lnTo>
                <a:cubicBezTo>
                  <a:pt x="4211782" y="3448242"/>
                  <a:pt x="4240565" y="3445741"/>
                  <a:pt x="4267200" y="3435928"/>
                </a:cubicBezTo>
                <a:cubicBezTo>
                  <a:pt x="4325697" y="3414376"/>
                  <a:pt x="4382749" y="3388399"/>
                  <a:pt x="4442691" y="3371273"/>
                </a:cubicBezTo>
                <a:cubicBezTo>
                  <a:pt x="4464243" y="3365115"/>
                  <a:pt x="4485923" y="3359392"/>
                  <a:pt x="4507346" y="3352800"/>
                </a:cubicBezTo>
                <a:cubicBezTo>
                  <a:pt x="4525957" y="3347074"/>
                  <a:pt x="4562764" y="3353800"/>
                  <a:pt x="4562764" y="3334328"/>
                </a:cubicBezTo>
                <a:lnTo>
                  <a:pt x="4562764" y="3325091"/>
                </a:ln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64205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Afbeelding 4">
            <a:extLst>
              <a:ext uri="{FF2B5EF4-FFF2-40B4-BE49-F238E27FC236}">
                <a16:creationId xmlns:a16="http://schemas.microsoft.com/office/drawing/2014/main" id="{FB17DE1F-881A-470B-9CFF-DAAE0D1C1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fbeeldingsresultaat voor robocop">
            <a:extLst>
              <a:ext uri="{FF2B5EF4-FFF2-40B4-BE49-F238E27FC236}">
                <a16:creationId xmlns:a16="http://schemas.microsoft.com/office/drawing/2014/main" id="{0D784F60-8A6C-43DA-81FA-3F0F3DA03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82" y="-147782"/>
            <a:ext cx="7287491" cy="7287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251" name="Titel 7">
            <a:extLst>
              <a:ext uri="{FF2B5EF4-FFF2-40B4-BE49-F238E27FC236}">
                <a16:creationId xmlns:a16="http://schemas.microsoft.com/office/drawing/2014/main" id="{3258BA31-CCBA-447E-971E-ADEAF8D313EA}"/>
              </a:ext>
            </a:extLst>
          </p:cNvPr>
          <p:cNvSpPr txBox="1">
            <a:spLocks noChangeArrowheads="1"/>
          </p:cNvSpPr>
          <p:nvPr/>
        </p:nvSpPr>
        <p:spPr bwMode="auto">
          <a:xfrm>
            <a:off x="509588" y="212725"/>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Wanneer gebruik je de </a:t>
            </a:r>
            <a:r>
              <a:rPr lang="nl-NL" altLang="nl-NL" sz="3000" i="1" dirty="0" err="1">
                <a:solidFill>
                  <a:srgbClr val="005581"/>
                </a:solidFill>
                <a:latin typeface="Gill Sans"/>
              </a:rPr>
              <a:t>Skelex</a:t>
            </a:r>
            <a:r>
              <a:rPr lang="nl-NL" altLang="nl-NL" sz="3000" i="1" dirty="0">
                <a:solidFill>
                  <a:srgbClr val="005581"/>
                </a:solidFill>
                <a:latin typeface="Gill Sans"/>
              </a:rPr>
              <a:t>?</a:t>
            </a:r>
          </a:p>
        </p:txBody>
      </p:sp>
      <p:pic>
        <p:nvPicPr>
          <p:cNvPr id="7" name="Afbeelding 6">
            <a:extLst>
              <a:ext uri="{FF2B5EF4-FFF2-40B4-BE49-F238E27FC236}">
                <a16:creationId xmlns:a16="http://schemas.microsoft.com/office/drawing/2014/main" id="{FCE268CA-AEBD-4C32-92F6-C0F201A52411}"/>
              </a:ext>
            </a:extLst>
          </p:cNvPr>
          <p:cNvPicPr>
            <a:picLocks noChangeAspect="1"/>
          </p:cNvPicPr>
          <p:nvPr/>
        </p:nvPicPr>
        <p:blipFill>
          <a:blip r:embed="rId4"/>
          <a:stretch>
            <a:fillRect/>
          </a:stretch>
        </p:blipFill>
        <p:spPr>
          <a:xfrm>
            <a:off x="624220" y="1012691"/>
            <a:ext cx="10156825" cy="4392374"/>
          </a:xfrm>
          <a:prstGeom prst="rect">
            <a:avLst/>
          </a:prstGeom>
        </p:spPr>
      </p:pic>
    </p:spTree>
    <p:extLst>
      <p:ext uri="{BB962C8B-B14F-4D97-AF65-F5344CB8AC3E}">
        <p14:creationId xmlns:p14="http://schemas.microsoft.com/office/powerpoint/2010/main" val="3825590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D4FC3914-CF57-4C92-B6CD-E4186B7A7C0F}"/>
              </a:ext>
            </a:extLst>
          </p:cNvPr>
          <p:cNvGrpSpPr/>
          <p:nvPr/>
        </p:nvGrpSpPr>
        <p:grpSpPr>
          <a:xfrm>
            <a:off x="-61913" y="-751199"/>
            <a:ext cx="12240000" cy="7825326"/>
            <a:chOff x="-61913" y="-751199"/>
            <a:chExt cx="12240000" cy="7825326"/>
          </a:xfrm>
        </p:grpSpPr>
        <p:pic>
          <p:nvPicPr>
            <p:cNvPr id="2" name="Afbeelding 1">
              <a:extLst>
                <a:ext uri="{FF2B5EF4-FFF2-40B4-BE49-F238E27FC236}">
                  <a16:creationId xmlns:a16="http://schemas.microsoft.com/office/drawing/2014/main" id="{162DCC17-696B-48B5-83E4-501236853746}"/>
                </a:ext>
              </a:extLst>
            </p:cNvPr>
            <p:cNvPicPr>
              <a:picLocks noChangeAspect="1"/>
            </p:cNvPicPr>
            <p:nvPr/>
          </p:nvPicPr>
          <p:blipFill>
            <a:blip r:embed="rId4"/>
            <a:stretch>
              <a:fillRect/>
            </a:stretch>
          </p:blipFill>
          <p:spPr>
            <a:xfrm>
              <a:off x="-61913" y="-751199"/>
              <a:ext cx="6120000" cy="7825326"/>
            </a:xfrm>
            <a:prstGeom prst="rect">
              <a:avLst/>
            </a:prstGeom>
          </p:spPr>
        </p:pic>
        <p:pic>
          <p:nvPicPr>
            <p:cNvPr id="6" name="Afbeelding 5">
              <a:extLst>
                <a:ext uri="{FF2B5EF4-FFF2-40B4-BE49-F238E27FC236}">
                  <a16:creationId xmlns:a16="http://schemas.microsoft.com/office/drawing/2014/main" id="{844E0924-3B5F-40F9-A1D6-3F99C0A8061E}"/>
                </a:ext>
              </a:extLst>
            </p:cNvPr>
            <p:cNvPicPr>
              <a:picLocks noChangeAspect="1"/>
            </p:cNvPicPr>
            <p:nvPr/>
          </p:nvPicPr>
          <p:blipFill>
            <a:blip r:embed="rId4"/>
            <a:stretch>
              <a:fillRect/>
            </a:stretch>
          </p:blipFill>
          <p:spPr>
            <a:xfrm flipH="1">
              <a:off x="6058087" y="-751199"/>
              <a:ext cx="6120000" cy="7825326"/>
            </a:xfrm>
            <a:prstGeom prst="rect">
              <a:avLst/>
            </a:prstGeom>
          </p:spPr>
        </p:pic>
      </p:grpSp>
      <p:pic>
        <p:nvPicPr>
          <p:cNvPr id="53250" name="Afbeelding 4">
            <a:extLst>
              <a:ext uri="{FF2B5EF4-FFF2-40B4-BE49-F238E27FC236}">
                <a16:creationId xmlns:a16="http://schemas.microsoft.com/office/drawing/2014/main" id="{E47031AA-C51C-4CF0-890A-DFD204B50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578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2" name="Afbeelding 4">
            <a:extLst>
              <a:ext uri="{FF2B5EF4-FFF2-40B4-BE49-F238E27FC236}">
                <a16:creationId xmlns:a16="http://schemas.microsoft.com/office/drawing/2014/main" id="{BDE8147F-D633-4A86-BBF4-988FF1FFC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AEAE7B9A-03CF-4BE1-AFBA-BFF4AC8042D9}"/>
              </a:ext>
            </a:extLst>
          </p:cNvPr>
          <p:cNvSpPr txBox="1"/>
          <p:nvPr/>
        </p:nvSpPr>
        <p:spPr>
          <a:xfrm>
            <a:off x="1205948" y="583095"/>
            <a:ext cx="9144000" cy="523220"/>
          </a:xfrm>
          <a:prstGeom prst="rect">
            <a:avLst/>
          </a:prstGeom>
          <a:noFill/>
        </p:spPr>
        <p:txBody>
          <a:bodyPr wrap="square" rtlCol="0">
            <a:spAutoFit/>
          </a:bodyPr>
          <a:lstStyle/>
          <a:p>
            <a:r>
              <a:rPr lang="nl-NL" sz="2800" dirty="0">
                <a:solidFill>
                  <a:srgbClr val="005581"/>
                </a:solidFill>
                <a:latin typeface="Gill Sans"/>
              </a:rPr>
              <a:t>Conclusie</a:t>
            </a:r>
          </a:p>
        </p:txBody>
      </p:sp>
      <p:sp>
        <p:nvSpPr>
          <p:cNvPr id="4" name="Tekstvak 3">
            <a:extLst>
              <a:ext uri="{FF2B5EF4-FFF2-40B4-BE49-F238E27FC236}">
                <a16:creationId xmlns:a16="http://schemas.microsoft.com/office/drawing/2014/main" id="{F008D9CE-4FB1-4F23-9CE3-521EF4513584}"/>
              </a:ext>
            </a:extLst>
          </p:cNvPr>
          <p:cNvSpPr txBox="1"/>
          <p:nvPr/>
        </p:nvSpPr>
        <p:spPr>
          <a:xfrm>
            <a:off x="1205948" y="1656522"/>
            <a:ext cx="8613913" cy="4893647"/>
          </a:xfrm>
          <a:prstGeom prst="rect">
            <a:avLst/>
          </a:prstGeom>
          <a:noFill/>
        </p:spPr>
        <p:txBody>
          <a:bodyPr wrap="square" rtlCol="0">
            <a:spAutoFit/>
          </a:bodyPr>
          <a:lstStyle/>
          <a:p>
            <a:r>
              <a:rPr lang="nl-NL" sz="2400" dirty="0">
                <a:solidFill>
                  <a:srgbClr val="005581"/>
                </a:solidFill>
                <a:latin typeface="Gill Sans"/>
              </a:rPr>
              <a:t>Fysieke overbelasting</a:t>
            </a:r>
          </a:p>
          <a:p>
            <a:pPr marL="342900" indent="-342900">
              <a:buFont typeface="Arial" panose="020B0604020202020204" pitchFamily="34" charset="0"/>
              <a:buChar char="•"/>
            </a:pPr>
            <a:r>
              <a:rPr lang="nl-NL" sz="2400" dirty="0">
                <a:solidFill>
                  <a:srgbClr val="005581"/>
                </a:solidFill>
                <a:latin typeface="Gill Sans"/>
              </a:rPr>
              <a:t>Is onderdeel van jullie beroep</a:t>
            </a:r>
          </a:p>
          <a:p>
            <a:pPr marL="342900" indent="-342900">
              <a:buFont typeface="Arial" panose="020B0604020202020204" pitchFamily="34" charset="0"/>
              <a:buChar char="•"/>
            </a:pPr>
            <a:r>
              <a:rPr lang="nl-NL" sz="2400" dirty="0">
                <a:solidFill>
                  <a:srgbClr val="005581"/>
                </a:solidFill>
                <a:latin typeface="Gill Sans"/>
              </a:rPr>
              <a:t>Belasten is gezond, overbelasting ontstaat snel</a:t>
            </a:r>
          </a:p>
          <a:p>
            <a:endParaRPr lang="nl-NL" sz="2400" dirty="0">
              <a:solidFill>
                <a:srgbClr val="005581"/>
              </a:solidFill>
              <a:latin typeface="Gill Sans"/>
            </a:endParaRPr>
          </a:p>
          <a:p>
            <a:r>
              <a:rPr lang="nl-NL" sz="2400" dirty="0" err="1">
                <a:solidFill>
                  <a:srgbClr val="005581"/>
                </a:solidFill>
                <a:latin typeface="Gill Sans"/>
              </a:rPr>
              <a:t>Exoskeletten</a:t>
            </a:r>
            <a:r>
              <a:rPr lang="nl-NL" sz="2400" dirty="0">
                <a:solidFill>
                  <a:srgbClr val="005581"/>
                </a:solidFill>
                <a:latin typeface="Gill Sans"/>
              </a:rPr>
              <a:t>: </a:t>
            </a:r>
          </a:p>
          <a:p>
            <a:pPr marL="342900" indent="-342900">
              <a:buFont typeface="Arial" panose="020B0604020202020204" pitchFamily="34" charset="0"/>
              <a:buChar char="•"/>
            </a:pPr>
            <a:r>
              <a:rPr lang="nl-NL" sz="2400" dirty="0">
                <a:solidFill>
                  <a:srgbClr val="005581"/>
                </a:solidFill>
                <a:latin typeface="Gill Sans"/>
              </a:rPr>
              <a:t>Ondersteunen de functies van de mens</a:t>
            </a:r>
          </a:p>
          <a:p>
            <a:pPr marL="342900" indent="-342900">
              <a:buFont typeface="Arial" panose="020B0604020202020204" pitchFamily="34" charset="0"/>
              <a:buChar char="•"/>
            </a:pPr>
            <a:r>
              <a:rPr lang="nl-NL" sz="2400" dirty="0">
                <a:solidFill>
                  <a:srgbClr val="005581"/>
                </a:solidFill>
                <a:latin typeface="Gill Sans"/>
              </a:rPr>
              <a:t>Verbeteren van de houding</a:t>
            </a:r>
          </a:p>
          <a:p>
            <a:pPr marL="342900" indent="-342900">
              <a:buFont typeface="Arial" panose="020B0604020202020204" pitchFamily="34" charset="0"/>
              <a:buChar char="•"/>
            </a:pPr>
            <a:r>
              <a:rPr lang="nl-NL" sz="2400" dirty="0">
                <a:solidFill>
                  <a:srgbClr val="005581"/>
                </a:solidFill>
                <a:latin typeface="Gill Sans"/>
              </a:rPr>
              <a:t>Verminderen fysieke overbelasting</a:t>
            </a:r>
          </a:p>
          <a:p>
            <a:pPr marL="342900" indent="-342900">
              <a:buFont typeface="Arial" panose="020B0604020202020204" pitchFamily="34" charset="0"/>
              <a:buChar char="•"/>
            </a:pPr>
            <a:endParaRPr lang="nl-NL" sz="2400" dirty="0">
              <a:solidFill>
                <a:srgbClr val="005581"/>
              </a:solidFill>
              <a:latin typeface="Gill Sans"/>
            </a:endParaRPr>
          </a:p>
          <a:p>
            <a:r>
              <a:rPr lang="nl-NL" sz="2400" dirty="0">
                <a:solidFill>
                  <a:srgbClr val="005581"/>
                </a:solidFill>
                <a:latin typeface="Gill Sans"/>
              </a:rPr>
              <a:t>Kom je een </a:t>
            </a:r>
            <a:r>
              <a:rPr lang="nl-NL" sz="2400" dirty="0" err="1">
                <a:solidFill>
                  <a:srgbClr val="005581"/>
                </a:solidFill>
                <a:latin typeface="Gill Sans"/>
              </a:rPr>
              <a:t>exoskelet</a:t>
            </a:r>
            <a:r>
              <a:rPr lang="nl-NL" sz="2400" dirty="0">
                <a:solidFill>
                  <a:srgbClr val="005581"/>
                </a:solidFill>
                <a:latin typeface="Gill Sans"/>
              </a:rPr>
              <a:t> proberen?</a:t>
            </a:r>
          </a:p>
          <a:p>
            <a:endParaRPr lang="nl-NL" dirty="0">
              <a:solidFill>
                <a:srgbClr val="005581"/>
              </a:solidFill>
              <a:latin typeface="Gill Sans"/>
            </a:endParaRPr>
          </a:p>
          <a:p>
            <a:endParaRPr lang="nl-NL" dirty="0">
              <a:solidFill>
                <a:srgbClr val="005581"/>
              </a:solidFill>
              <a:latin typeface="Gill Sans"/>
            </a:endParaRPr>
          </a:p>
          <a:p>
            <a:endParaRPr lang="nl-NL" dirty="0">
              <a:solidFill>
                <a:srgbClr val="005581"/>
              </a:solidFill>
              <a:latin typeface="Gill Sans"/>
            </a:endParaRPr>
          </a:p>
          <a:p>
            <a:endParaRPr lang="nl-NL" dirty="0"/>
          </a:p>
        </p:txBody>
      </p:sp>
    </p:spTree>
    <p:extLst>
      <p:ext uri="{BB962C8B-B14F-4D97-AF65-F5344CB8AC3E}">
        <p14:creationId xmlns:p14="http://schemas.microsoft.com/office/powerpoint/2010/main" val="1120431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Afbeelding 4">
            <a:extLst>
              <a:ext uri="{FF2B5EF4-FFF2-40B4-BE49-F238E27FC236}">
                <a16:creationId xmlns:a16="http://schemas.microsoft.com/office/drawing/2014/main" id="{CF5088B1-A7C0-4BD0-9050-A8399252C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Afbeelding 4">
            <a:extLst>
              <a:ext uri="{FF2B5EF4-FFF2-40B4-BE49-F238E27FC236}">
                <a16:creationId xmlns:a16="http://schemas.microsoft.com/office/drawing/2014/main" id="{FB17DE1F-881A-470B-9CFF-DAAE0D1C1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el 7">
            <a:extLst>
              <a:ext uri="{FF2B5EF4-FFF2-40B4-BE49-F238E27FC236}">
                <a16:creationId xmlns:a16="http://schemas.microsoft.com/office/drawing/2014/main" id="{4B8C7570-055E-4FB7-99AA-0DEDE01EA24D}"/>
              </a:ext>
            </a:extLst>
          </p:cNvPr>
          <p:cNvSpPr txBox="1">
            <a:spLocks noChangeArrowheads="1"/>
          </p:cNvSpPr>
          <p:nvPr/>
        </p:nvSpPr>
        <p:spPr bwMode="auto">
          <a:xfrm>
            <a:off x="509588" y="212725"/>
            <a:ext cx="101869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nl-NL" altLang="nl-NL" sz="3000" i="1" dirty="0">
                <a:solidFill>
                  <a:srgbClr val="005581"/>
                </a:solidFill>
                <a:latin typeface="Gill Sans"/>
              </a:rPr>
              <a:t>Agenda</a:t>
            </a:r>
          </a:p>
        </p:txBody>
      </p:sp>
      <p:sp>
        <p:nvSpPr>
          <p:cNvPr id="10" name="Tijdelijke aanduiding voor inhoud 2">
            <a:extLst>
              <a:ext uri="{FF2B5EF4-FFF2-40B4-BE49-F238E27FC236}">
                <a16:creationId xmlns:a16="http://schemas.microsoft.com/office/drawing/2014/main" id="{84367272-C054-43B3-8293-ABA5927BC930}"/>
              </a:ext>
            </a:extLst>
          </p:cNvPr>
          <p:cNvSpPr txBox="1">
            <a:spLocks noChangeArrowheads="1"/>
          </p:cNvSpPr>
          <p:nvPr/>
        </p:nvSpPr>
        <p:spPr bwMode="auto">
          <a:xfrm>
            <a:off x="533401" y="1765445"/>
            <a:ext cx="71437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buFontTx/>
              <a:buChar char="+"/>
            </a:pPr>
            <a:r>
              <a:rPr lang="nl-NL" altLang="nl-NL" sz="2000" dirty="0">
                <a:solidFill>
                  <a:srgbClr val="005581"/>
                </a:solidFill>
                <a:latin typeface="Gill Sans"/>
              </a:rPr>
              <a:t>Over Health2Work</a:t>
            </a:r>
          </a:p>
          <a:p>
            <a:pPr eaLnBrk="1" hangingPunct="1">
              <a:lnSpc>
                <a:spcPct val="100000"/>
              </a:lnSpc>
              <a:buFontTx/>
              <a:buChar char="+"/>
            </a:pPr>
            <a:r>
              <a:rPr lang="nl-NL" altLang="nl-NL" sz="2000" dirty="0">
                <a:solidFill>
                  <a:srgbClr val="005581"/>
                </a:solidFill>
                <a:latin typeface="Gill Sans"/>
              </a:rPr>
              <a:t>Problemen bij fysieke arbeid</a:t>
            </a:r>
          </a:p>
          <a:p>
            <a:pPr eaLnBrk="1" hangingPunct="1">
              <a:lnSpc>
                <a:spcPct val="100000"/>
              </a:lnSpc>
              <a:buFontTx/>
              <a:buChar char="+"/>
            </a:pPr>
            <a:r>
              <a:rPr lang="nl-NL" altLang="nl-NL" sz="2000" dirty="0">
                <a:solidFill>
                  <a:srgbClr val="005581"/>
                </a:solidFill>
                <a:latin typeface="Gill Sans"/>
              </a:rPr>
              <a:t>Exoskeletten</a:t>
            </a:r>
          </a:p>
          <a:p>
            <a:pPr eaLnBrk="1" hangingPunct="1">
              <a:lnSpc>
                <a:spcPct val="100000"/>
              </a:lnSpc>
              <a:buFontTx/>
              <a:buChar char="+"/>
            </a:pPr>
            <a:r>
              <a:rPr lang="nl-NL" altLang="nl-NL" sz="2000" dirty="0">
                <a:solidFill>
                  <a:srgbClr val="005581"/>
                </a:solidFill>
                <a:latin typeface="Gill Sans"/>
              </a:rPr>
              <a:t>Toepassing exoskeletten</a:t>
            </a:r>
          </a:p>
        </p:txBody>
      </p:sp>
    </p:spTree>
    <p:extLst>
      <p:ext uri="{BB962C8B-B14F-4D97-AF65-F5344CB8AC3E}">
        <p14:creationId xmlns:p14="http://schemas.microsoft.com/office/powerpoint/2010/main" val="308687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Tijdelijke aanduiding voor inhoud 2">
            <a:extLst>
              <a:ext uri="{FF2B5EF4-FFF2-40B4-BE49-F238E27FC236}">
                <a16:creationId xmlns:a16="http://schemas.microsoft.com/office/drawing/2014/main" id="{8CE84003-CD33-4F5E-9FB1-36ACA9F925E1}"/>
              </a:ext>
            </a:extLst>
          </p:cNvPr>
          <p:cNvSpPr txBox="1">
            <a:spLocks noChangeArrowheads="1"/>
          </p:cNvSpPr>
          <p:nvPr/>
        </p:nvSpPr>
        <p:spPr bwMode="auto">
          <a:xfrm>
            <a:off x="457200" y="1371600"/>
            <a:ext cx="903922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Clr>
                <a:srgbClr val="005581"/>
              </a:buClr>
              <a:buFontTx/>
              <a:buChar char="+"/>
            </a:pPr>
            <a:endParaRPr lang="nl-NL" altLang="nl-NL" sz="2400">
              <a:solidFill>
                <a:srgbClr val="005581"/>
              </a:solidFill>
              <a:latin typeface="Gill Sans MT Pro Book"/>
            </a:endParaRPr>
          </a:p>
        </p:txBody>
      </p:sp>
      <p:sp>
        <p:nvSpPr>
          <p:cNvPr id="8195" name="Rechthoek 1">
            <a:extLst>
              <a:ext uri="{FF2B5EF4-FFF2-40B4-BE49-F238E27FC236}">
                <a16:creationId xmlns:a16="http://schemas.microsoft.com/office/drawing/2014/main" id="{C615C72A-F0BC-4F8A-8B23-0B92BB8BC42E}"/>
              </a:ext>
            </a:extLst>
          </p:cNvPr>
          <p:cNvSpPr>
            <a:spLocks noChangeArrowheads="1"/>
          </p:cNvSpPr>
          <p:nvPr/>
        </p:nvSpPr>
        <p:spPr bwMode="auto">
          <a:xfrm>
            <a:off x="1201738" y="2020888"/>
            <a:ext cx="98758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nl-NL" sz="4000" i="1">
                <a:solidFill>
                  <a:srgbClr val="005581"/>
                </a:solidFill>
                <a:latin typeface="Gill Sans MT Pro Book"/>
              </a:rPr>
              <a:t>“Health2Work believes the world would be a better place if a </a:t>
            </a:r>
            <a:r>
              <a:rPr lang="en-US" altLang="nl-NL" sz="4000" i="1">
                <a:solidFill>
                  <a:srgbClr val="005581"/>
                </a:solidFill>
                <a:latin typeface="Gill Sans MT Pro Book"/>
                <a:ea typeface="Gill Sans"/>
                <a:cs typeface="Gill Sans"/>
                <a:sym typeface="Gill Sans"/>
              </a:rPr>
              <a:t>healthy</a:t>
            </a:r>
            <a:r>
              <a:rPr lang="en-US" altLang="nl-NL" sz="4000" i="1">
                <a:solidFill>
                  <a:srgbClr val="005581"/>
                </a:solidFill>
                <a:latin typeface="Gill Sans MT Pro Book"/>
              </a:rPr>
              <a:t> working environment increased </a:t>
            </a:r>
            <a:r>
              <a:rPr lang="en-US" altLang="nl-NL" sz="4000" i="1">
                <a:solidFill>
                  <a:srgbClr val="005581"/>
                </a:solidFill>
                <a:latin typeface="Gill Sans MT Pro Book"/>
                <a:ea typeface="Gill Sans"/>
                <a:cs typeface="Gill Sans"/>
                <a:sym typeface="Gill Sans"/>
              </a:rPr>
              <a:t>fun</a:t>
            </a:r>
            <a:r>
              <a:rPr lang="en-US" altLang="nl-NL" sz="4000" i="1">
                <a:solidFill>
                  <a:srgbClr val="005581"/>
                </a:solidFill>
                <a:latin typeface="Gill Sans MT Pro Book"/>
              </a:rPr>
              <a:t> and </a:t>
            </a:r>
            <a:r>
              <a:rPr lang="en-US" altLang="nl-NL" sz="4000" i="1">
                <a:solidFill>
                  <a:srgbClr val="005581"/>
                </a:solidFill>
                <a:latin typeface="Gill Sans MT Pro Book"/>
                <a:ea typeface="Gill Sans"/>
                <a:cs typeface="Gill Sans"/>
                <a:sym typeface="Gill Sans"/>
              </a:rPr>
              <a:t>job satisfaction</a:t>
            </a:r>
            <a:r>
              <a:rPr lang="en-US" altLang="nl-NL" sz="4000" i="1">
                <a:solidFill>
                  <a:srgbClr val="005581"/>
                </a:solidFill>
                <a:latin typeface="Gill Sans MT Pro Book"/>
              </a:rPr>
              <a:t> making people happier and more </a:t>
            </a:r>
            <a:r>
              <a:rPr lang="en-US" altLang="nl-NL" sz="4000" i="1">
                <a:solidFill>
                  <a:srgbClr val="005581"/>
                </a:solidFill>
                <a:latin typeface="Gill Sans MT Pro Book"/>
                <a:ea typeface="Gill Sans"/>
                <a:cs typeface="Gill Sans"/>
                <a:sym typeface="Gill Sans"/>
              </a:rPr>
              <a:t>productive</a:t>
            </a:r>
            <a:r>
              <a:rPr lang="en-US" altLang="nl-NL" sz="4000" i="1">
                <a:solidFill>
                  <a:srgbClr val="005581"/>
                </a:solidFill>
                <a:latin typeface="Gill Sans MT Pro Book"/>
              </a:rPr>
              <a:t>.”</a:t>
            </a:r>
            <a:endParaRPr lang="nl-NL" altLang="nl-NL" sz="4000" i="1">
              <a:solidFill>
                <a:srgbClr val="005581"/>
              </a:solidFill>
              <a:latin typeface="Gill Sans MT Pro Boo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Afbeelding 6">
            <a:extLst>
              <a:ext uri="{FF2B5EF4-FFF2-40B4-BE49-F238E27FC236}">
                <a16:creationId xmlns:a16="http://schemas.microsoft.com/office/drawing/2014/main" id="{C4464EED-B1C2-43AA-988A-7D56319BB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0"/>
            <a:ext cx="1230312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Afbeelding 3">
            <a:extLst>
              <a:ext uri="{FF2B5EF4-FFF2-40B4-BE49-F238E27FC236}">
                <a16:creationId xmlns:a16="http://schemas.microsoft.com/office/drawing/2014/main" id="{FA611CEC-94E9-49E6-AB24-41E76256A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229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jdelijke aanduiding voor inhoud 2">
            <a:extLst>
              <a:ext uri="{FF2B5EF4-FFF2-40B4-BE49-F238E27FC236}">
                <a16:creationId xmlns:a16="http://schemas.microsoft.com/office/drawing/2014/main" id="{64E3796B-3A2A-48C4-BFDD-6AAB05F2347B}"/>
              </a:ext>
            </a:extLst>
          </p:cNvPr>
          <p:cNvSpPr txBox="1">
            <a:spLocks noChangeArrowheads="1"/>
          </p:cNvSpPr>
          <p:nvPr/>
        </p:nvSpPr>
        <p:spPr bwMode="auto">
          <a:xfrm>
            <a:off x="457200" y="1371600"/>
            <a:ext cx="903922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Clr>
                <a:srgbClr val="005581"/>
              </a:buClr>
              <a:buFontTx/>
              <a:buChar char="+"/>
            </a:pPr>
            <a:endParaRPr lang="nl-NL" altLang="nl-NL" sz="2400">
              <a:solidFill>
                <a:srgbClr val="005581"/>
              </a:solidFill>
              <a:latin typeface="Gill Sans MT Pro Book"/>
            </a:endParaRPr>
          </a:p>
        </p:txBody>
      </p:sp>
      <p:pic>
        <p:nvPicPr>
          <p:cNvPr id="14339" name="Afbeelding 3">
            <a:extLst>
              <a:ext uri="{FF2B5EF4-FFF2-40B4-BE49-F238E27FC236}">
                <a16:creationId xmlns:a16="http://schemas.microsoft.com/office/drawing/2014/main" id="{355A9124-3A2B-44C9-8891-8DAFD0D04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2" y="311150"/>
            <a:ext cx="959167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Afbeelding 4">
            <a:extLst>
              <a:ext uri="{FF2B5EF4-FFF2-40B4-BE49-F238E27FC236}">
                <a16:creationId xmlns:a16="http://schemas.microsoft.com/office/drawing/2014/main" id="{ED653397-CF5F-405B-B542-F5C21F096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725" y="54229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kstvak 9">
            <a:extLst>
              <a:ext uri="{FF2B5EF4-FFF2-40B4-BE49-F238E27FC236}">
                <a16:creationId xmlns:a16="http://schemas.microsoft.com/office/drawing/2014/main" id="{1AFD94DA-7A06-49EE-8F25-66DA8AF89535}"/>
              </a:ext>
            </a:extLst>
          </p:cNvPr>
          <p:cNvSpPr txBox="1">
            <a:spLocks noChangeArrowheads="1"/>
          </p:cNvSpPr>
          <p:nvPr/>
        </p:nvSpPr>
        <p:spPr bwMode="auto">
          <a:xfrm>
            <a:off x="5726905" y="333375"/>
            <a:ext cx="2246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l-NL" altLang="nl-NL" sz="1400" dirty="0">
                <a:solidFill>
                  <a:schemeClr val="bg1"/>
                </a:solidFill>
                <a:latin typeface="Gill Sans MT Pro Light"/>
              </a:rPr>
              <a:t>Surhuisterveen</a:t>
            </a:r>
          </a:p>
        </p:txBody>
      </p:sp>
      <p:sp>
        <p:nvSpPr>
          <p:cNvPr id="14346" name="Tekstvak 10">
            <a:extLst>
              <a:ext uri="{FF2B5EF4-FFF2-40B4-BE49-F238E27FC236}">
                <a16:creationId xmlns:a16="http://schemas.microsoft.com/office/drawing/2014/main" id="{7629658D-466B-4AC1-8563-507A195EB59B}"/>
              </a:ext>
            </a:extLst>
          </p:cNvPr>
          <p:cNvSpPr txBox="1">
            <a:spLocks noChangeArrowheads="1"/>
          </p:cNvSpPr>
          <p:nvPr/>
        </p:nvSpPr>
        <p:spPr bwMode="auto">
          <a:xfrm>
            <a:off x="5726906" y="2508250"/>
            <a:ext cx="2246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l-NL" altLang="nl-NL" sz="1400" dirty="0">
                <a:solidFill>
                  <a:srgbClr val="005581"/>
                </a:solidFill>
                <a:latin typeface="Gill Sans MT Pro Light"/>
              </a:rPr>
              <a:t>Blaricum</a:t>
            </a:r>
          </a:p>
        </p:txBody>
      </p:sp>
      <p:sp>
        <p:nvSpPr>
          <p:cNvPr id="14347" name="Tekstvak 11">
            <a:extLst>
              <a:ext uri="{FF2B5EF4-FFF2-40B4-BE49-F238E27FC236}">
                <a16:creationId xmlns:a16="http://schemas.microsoft.com/office/drawing/2014/main" id="{F4A86E58-E4E9-4192-A1F6-1E5B040F849B}"/>
              </a:ext>
            </a:extLst>
          </p:cNvPr>
          <p:cNvSpPr txBox="1">
            <a:spLocks noChangeArrowheads="1"/>
          </p:cNvSpPr>
          <p:nvPr/>
        </p:nvSpPr>
        <p:spPr bwMode="auto">
          <a:xfrm>
            <a:off x="5726906" y="6232525"/>
            <a:ext cx="2246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l-NL" altLang="nl-NL" sz="1400" dirty="0" err="1">
                <a:solidFill>
                  <a:schemeClr val="bg1"/>
                </a:solidFill>
                <a:latin typeface="Gill Sans MT Pro Light"/>
              </a:rPr>
              <a:t>Gentbrugge</a:t>
            </a:r>
            <a:r>
              <a:rPr lang="nl-NL" altLang="nl-NL" sz="1400" dirty="0">
                <a:solidFill>
                  <a:schemeClr val="bg1"/>
                </a:solidFill>
                <a:latin typeface="Gill Sans MT Pro Light"/>
              </a:rPr>
              <a:t> (België)</a:t>
            </a:r>
          </a:p>
        </p:txBody>
      </p:sp>
      <p:sp>
        <p:nvSpPr>
          <p:cNvPr id="12" name="Tekstvak 1">
            <a:extLst>
              <a:ext uri="{FF2B5EF4-FFF2-40B4-BE49-F238E27FC236}">
                <a16:creationId xmlns:a16="http://schemas.microsoft.com/office/drawing/2014/main" id="{874FD7C2-1FAE-447B-A580-A496F1E00F29}"/>
              </a:ext>
            </a:extLst>
          </p:cNvPr>
          <p:cNvSpPr txBox="1">
            <a:spLocks noChangeArrowheads="1"/>
          </p:cNvSpPr>
          <p:nvPr/>
        </p:nvSpPr>
        <p:spPr bwMode="auto">
          <a:xfrm>
            <a:off x="0" y="5975350"/>
            <a:ext cx="10002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l-NL" altLang="nl-NL" sz="6000" dirty="0">
                <a:solidFill>
                  <a:srgbClr val="005581"/>
                </a:solidFill>
                <a:latin typeface="Gill Sans"/>
              </a:rPr>
              <a:t>Ergonomie2Meet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Tijdelijke aanduiding voor inhoud 3">
            <a:extLst>
              <a:ext uri="{FF2B5EF4-FFF2-40B4-BE49-F238E27FC236}">
                <a16:creationId xmlns:a16="http://schemas.microsoft.com/office/drawing/2014/main" id="{A73262B8-2A3C-447C-8573-F3C6E79C6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Afbeelding 3">
            <a:extLst>
              <a:ext uri="{FF2B5EF4-FFF2-40B4-BE49-F238E27FC236}">
                <a16:creationId xmlns:a16="http://schemas.microsoft.com/office/drawing/2014/main" id="{BC4ECCA9-7874-47CD-AAA8-DE3F8CFF4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54229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kstvak 1">
            <a:extLst>
              <a:ext uri="{FF2B5EF4-FFF2-40B4-BE49-F238E27FC236}">
                <a16:creationId xmlns:a16="http://schemas.microsoft.com/office/drawing/2014/main" id="{192F72D2-E6E7-45CB-8B30-0B809D7BA6CF}"/>
              </a:ext>
            </a:extLst>
          </p:cNvPr>
          <p:cNvSpPr txBox="1">
            <a:spLocks noChangeArrowheads="1"/>
          </p:cNvSpPr>
          <p:nvPr/>
        </p:nvSpPr>
        <p:spPr bwMode="auto">
          <a:xfrm>
            <a:off x="0" y="5835650"/>
            <a:ext cx="10002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l-NL" altLang="nl-NL" sz="6000" dirty="0">
                <a:solidFill>
                  <a:schemeClr val="bg1"/>
                </a:solidFill>
                <a:latin typeface="Gill Sans"/>
              </a:rPr>
              <a:t>functionaliteit &amp; design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inhoud 2"/>
          <p:cNvSpPr txBox="1">
            <a:spLocks/>
          </p:cNvSpPr>
          <p:nvPr/>
        </p:nvSpPr>
        <p:spPr>
          <a:xfrm>
            <a:off x="457199" y="1371602"/>
            <a:ext cx="9039226" cy="44672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005581"/>
              </a:buClr>
              <a:buFontTx/>
              <a:buChar char="+"/>
            </a:pPr>
            <a:endParaRPr lang="nl-NL" dirty="0">
              <a:solidFill>
                <a:srgbClr val="005581"/>
              </a:solidFill>
              <a:latin typeface="Gill Sans MT Pro Book"/>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336" y="5447556"/>
            <a:ext cx="4105664" cy="1435611"/>
          </a:xfrm>
          <a:prstGeom prst="rect">
            <a:avLst/>
          </a:prstGeom>
        </p:spPr>
      </p:pic>
      <p:sp>
        <p:nvSpPr>
          <p:cNvPr id="9" name="Tekstvak 8"/>
          <p:cNvSpPr txBox="1"/>
          <p:nvPr/>
        </p:nvSpPr>
        <p:spPr>
          <a:xfrm>
            <a:off x="-134122" y="3051931"/>
            <a:ext cx="3600000" cy="523220"/>
          </a:xfrm>
          <a:prstGeom prst="rect">
            <a:avLst/>
          </a:prstGeom>
          <a:noFill/>
        </p:spPr>
        <p:txBody>
          <a:bodyPr wrap="square" rtlCol="0">
            <a:spAutoFit/>
          </a:bodyPr>
          <a:lstStyle/>
          <a:p>
            <a:pPr algn="r"/>
            <a:r>
              <a:rPr lang="nl-NL" sz="2800" b="1" dirty="0">
                <a:solidFill>
                  <a:srgbClr val="005581"/>
                </a:solidFill>
                <a:latin typeface="Gill Sans"/>
              </a:rPr>
              <a:t>Producten</a:t>
            </a:r>
          </a:p>
        </p:txBody>
      </p:sp>
      <p:sp>
        <p:nvSpPr>
          <p:cNvPr id="16" name="Tekstvak 15"/>
          <p:cNvSpPr txBox="1"/>
          <p:nvPr/>
        </p:nvSpPr>
        <p:spPr>
          <a:xfrm>
            <a:off x="3942273" y="3051931"/>
            <a:ext cx="3600000" cy="523220"/>
          </a:xfrm>
          <a:prstGeom prst="rect">
            <a:avLst/>
          </a:prstGeom>
          <a:noFill/>
        </p:spPr>
        <p:txBody>
          <a:bodyPr wrap="square" rtlCol="0">
            <a:spAutoFit/>
          </a:bodyPr>
          <a:lstStyle/>
          <a:p>
            <a:pPr algn="r"/>
            <a:r>
              <a:rPr lang="nl-NL" sz="2800" b="1" dirty="0">
                <a:solidFill>
                  <a:srgbClr val="005581"/>
                </a:solidFill>
                <a:latin typeface="Gill Sans"/>
              </a:rPr>
              <a:t>Diensten</a:t>
            </a:r>
          </a:p>
        </p:txBody>
      </p:sp>
      <p:sp>
        <p:nvSpPr>
          <p:cNvPr id="17" name="Tekstvak 16"/>
          <p:cNvSpPr txBox="1"/>
          <p:nvPr/>
        </p:nvSpPr>
        <p:spPr>
          <a:xfrm>
            <a:off x="8123445" y="3050882"/>
            <a:ext cx="3611356" cy="523220"/>
          </a:xfrm>
          <a:prstGeom prst="rect">
            <a:avLst/>
          </a:prstGeom>
          <a:noFill/>
        </p:spPr>
        <p:txBody>
          <a:bodyPr wrap="square" rtlCol="0">
            <a:spAutoFit/>
          </a:bodyPr>
          <a:lstStyle/>
          <a:p>
            <a:pPr algn="r"/>
            <a:r>
              <a:rPr lang="nl-NL" sz="2800" b="1" dirty="0">
                <a:solidFill>
                  <a:srgbClr val="005581"/>
                </a:solidFill>
                <a:latin typeface="Gill Sans"/>
              </a:rPr>
              <a:t>Software</a:t>
            </a:r>
          </a:p>
        </p:txBody>
      </p:sp>
      <p:pic>
        <p:nvPicPr>
          <p:cNvPr id="20" name="Afbeelding 19">
            <a:extLst>
              <a:ext uri="{FF2B5EF4-FFF2-40B4-BE49-F238E27FC236}">
                <a16:creationId xmlns:a16="http://schemas.microsoft.com/office/drawing/2014/main" id="{2F393C75-C981-4008-B628-C558AC81C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393" y="327260"/>
            <a:ext cx="1982619" cy="2464062"/>
          </a:xfrm>
          <a:prstGeom prst="rect">
            <a:avLst/>
          </a:prstGeom>
        </p:spPr>
      </p:pic>
      <p:pic>
        <p:nvPicPr>
          <p:cNvPr id="22" name="Afbeelding 21">
            <a:extLst>
              <a:ext uri="{FF2B5EF4-FFF2-40B4-BE49-F238E27FC236}">
                <a16:creationId xmlns:a16="http://schemas.microsoft.com/office/drawing/2014/main" id="{52C574E1-15A9-4A01-9F5A-F96B20E30E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1596" y="431390"/>
            <a:ext cx="2984592" cy="2364111"/>
          </a:xfrm>
          <a:prstGeom prst="rect">
            <a:avLst/>
          </a:prstGeom>
        </p:spPr>
      </p:pic>
      <p:pic>
        <p:nvPicPr>
          <p:cNvPr id="24" name="Afbeelding 23">
            <a:extLst>
              <a:ext uri="{FF2B5EF4-FFF2-40B4-BE49-F238E27FC236}">
                <a16:creationId xmlns:a16="http://schemas.microsoft.com/office/drawing/2014/main" id="{4CA6F335-FB70-4C02-834B-A00E4B1DE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5385" y="386647"/>
            <a:ext cx="2447719" cy="2404675"/>
          </a:xfrm>
          <a:prstGeom prst="rect">
            <a:avLst/>
          </a:prstGeom>
        </p:spPr>
      </p:pic>
      <p:sp>
        <p:nvSpPr>
          <p:cNvPr id="10" name="Rechthoek 9">
            <a:extLst>
              <a:ext uri="{FF2B5EF4-FFF2-40B4-BE49-F238E27FC236}">
                <a16:creationId xmlns:a16="http://schemas.microsoft.com/office/drawing/2014/main" id="{848F8569-E06A-4B8A-9D06-76643E0B0667}"/>
              </a:ext>
            </a:extLst>
          </p:cNvPr>
          <p:cNvSpPr/>
          <p:nvPr/>
        </p:nvSpPr>
        <p:spPr>
          <a:xfrm>
            <a:off x="848367" y="3639716"/>
            <a:ext cx="2617511" cy="3139321"/>
          </a:xfrm>
          <a:prstGeom prst="rect">
            <a:avLst/>
          </a:prstGeom>
        </p:spPr>
        <p:txBody>
          <a:bodyPr wrap="none">
            <a:spAutoFit/>
          </a:bodyPr>
          <a:lstStyle/>
          <a:p>
            <a:pPr algn="r"/>
            <a:r>
              <a:rPr lang="nl-NL" dirty="0">
                <a:solidFill>
                  <a:srgbClr val="005581"/>
                </a:solidFill>
                <a:latin typeface="Gill Sans MT Pro Book" pitchFamily="34" charset="0"/>
              </a:rPr>
              <a:t>Zitoplossingen</a:t>
            </a:r>
          </a:p>
          <a:p>
            <a:pPr algn="r"/>
            <a:r>
              <a:rPr lang="nl-NL" dirty="0">
                <a:solidFill>
                  <a:srgbClr val="005581"/>
                </a:solidFill>
                <a:latin typeface="Gill Sans MT Pro Book" pitchFamily="34" charset="0"/>
              </a:rPr>
              <a:t>Bureaus</a:t>
            </a:r>
          </a:p>
          <a:p>
            <a:pPr algn="r"/>
            <a:r>
              <a:rPr lang="nl-NL" dirty="0">
                <a:solidFill>
                  <a:srgbClr val="005581"/>
                </a:solidFill>
                <a:latin typeface="Gill Sans MT Pro Book" pitchFamily="34" charset="0"/>
              </a:rPr>
              <a:t>Ergo-hulpmiddelen</a:t>
            </a:r>
          </a:p>
          <a:p>
            <a:pPr algn="r"/>
            <a:r>
              <a:rPr lang="nl-NL" dirty="0">
                <a:solidFill>
                  <a:srgbClr val="005581"/>
                </a:solidFill>
                <a:latin typeface="Gill Sans MT Pro Book" pitchFamily="34" charset="0"/>
              </a:rPr>
              <a:t>Maatwerk</a:t>
            </a:r>
          </a:p>
          <a:p>
            <a:pPr algn="r"/>
            <a:r>
              <a:rPr lang="nl-NL" dirty="0">
                <a:solidFill>
                  <a:srgbClr val="005581"/>
                </a:solidFill>
                <a:latin typeface="Gill Sans MT Pro Book" pitchFamily="34" charset="0"/>
              </a:rPr>
              <a:t>Akoestiek</a:t>
            </a:r>
          </a:p>
          <a:p>
            <a:pPr algn="r"/>
            <a:r>
              <a:rPr lang="nl-NL" sz="3600" b="1" dirty="0" err="1">
                <a:solidFill>
                  <a:srgbClr val="005581"/>
                </a:solidFill>
                <a:latin typeface="Gill Sans MT Pro Book" pitchFamily="34" charset="0"/>
              </a:rPr>
              <a:t>Exoskeletten</a:t>
            </a:r>
            <a:endParaRPr lang="nl-NL" b="1" dirty="0">
              <a:solidFill>
                <a:srgbClr val="005581"/>
              </a:solidFill>
              <a:latin typeface="Gill Sans MT Pro Book" pitchFamily="34" charset="0"/>
            </a:endParaRPr>
          </a:p>
          <a:p>
            <a:pPr algn="r"/>
            <a:r>
              <a:rPr lang="nl-NL" dirty="0">
                <a:solidFill>
                  <a:srgbClr val="005581"/>
                </a:solidFill>
                <a:latin typeface="Gill Sans MT Pro Book" pitchFamily="34" charset="0"/>
              </a:rPr>
              <a:t>Transfer</a:t>
            </a:r>
          </a:p>
          <a:p>
            <a:pPr algn="r"/>
            <a:r>
              <a:rPr lang="nl-NL" dirty="0">
                <a:solidFill>
                  <a:srgbClr val="005581"/>
                </a:solidFill>
                <a:latin typeface="Gill Sans MT Pro Book" pitchFamily="34" charset="0"/>
              </a:rPr>
              <a:t>Tillen</a:t>
            </a:r>
          </a:p>
          <a:p>
            <a:pPr algn="r"/>
            <a:r>
              <a:rPr lang="nl-NL" dirty="0">
                <a:solidFill>
                  <a:srgbClr val="005581"/>
                </a:solidFill>
                <a:latin typeface="Gill Sans MT Pro Book" pitchFamily="34" charset="0"/>
              </a:rPr>
              <a:t>Werken op hoogte</a:t>
            </a:r>
          </a:p>
          <a:p>
            <a:pPr algn="r"/>
            <a:r>
              <a:rPr lang="nl-NL" dirty="0" err="1">
                <a:solidFill>
                  <a:srgbClr val="005581"/>
                </a:solidFill>
                <a:latin typeface="Gill Sans MT Pro Book" pitchFamily="34" charset="0"/>
              </a:rPr>
              <a:t>Anti-decubitus</a:t>
            </a:r>
            <a:endParaRPr lang="nl-NL" dirty="0">
              <a:solidFill>
                <a:srgbClr val="005581"/>
              </a:solidFill>
              <a:latin typeface="Gill Sans MT Pro Book" pitchFamily="34" charset="0"/>
            </a:endParaRPr>
          </a:p>
        </p:txBody>
      </p:sp>
      <p:sp>
        <p:nvSpPr>
          <p:cNvPr id="11" name="Rechthoek 10">
            <a:extLst>
              <a:ext uri="{FF2B5EF4-FFF2-40B4-BE49-F238E27FC236}">
                <a16:creationId xmlns:a16="http://schemas.microsoft.com/office/drawing/2014/main" id="{FCB8B7CE-2924-4B07-8C01-9DA42FCCBC59}"/>
              </a:ext>
            </a:extLst>
          </p:cNvPr>
          <p:cNvSpPr/>
          <p:nvPr/>
        </p:nvSpPr>
        <p:spPr>
          <a:xfrm>
            <a:off x="5594112" y="3639716"/>
            <a:ext cx="1948161" cy="2308324"/>
          </a:xfrm>
          <a:prstGeom prst="rect">
            <a:avLst/>
          </a:prstGeom>
        </p:spPr>
        <p:txBody>
          <a:bodyPr wrap="none">
            <a:spAutoFit/>
          </a:bodyPr>
          <a:lstStyle/>
          <a:p>
            <a:pPr algn="r"/>
            <a:r>
              <a:rPr lang="nl-NL" dirty="0">
                <a:solidFill>
                  <a:srgbClr val="005581"/>
                </a:solidFill>
                <a:latin typeface="Gill Sans MT Pro Book" pitchFamily="34" charset="0"/>
              </a:rPr>
              <a:t>Zitinstructies</a:t>
            </a:r>
          </a:p>
          <a:p>
            <a:pPr algn="r"/>
            <a:r>
              <a:rPr lang="nl-NL" dirty="0">
                <a:solidFill>
                  <a:srgbClr val="005581"/>
                </a:solidFill>
                <a:latin typeface="Gill Sans MT Pro Book" pitchFamily="34" charset="0"/>
              </a:rPr>
              <a:t>Stoelenreiniging</a:t>
            </a:r>
          </a:p>
          <a:p>
            <a:pPr algn="r"/>
            <a:r>
              <a:rPr lang="nl-NL" dirty="0">
                <a:solidFill>
                  <a:srgbClr val="005581"/>
                </a:solidFill>
                <a:latin typeface="Gill Sans MT Pro Book" pitchFamily="34" charset="0"/>
              </a:rPr>
              <a:t>Revitaliseren</a:t>
            </a:r>
          </a:p>
          <a:p>
            <a:pPr algn="r"/>
            <a:r>
              <a:rPr lang="nl-NL" dirty="0">
                <a:solidFill>
                  <a:srgbClr val="005581"/>
                </a:solidFill>
                <a:latin typeface="Gill Sans MT Pro Book" pitchFamily="34" charset="0"/>
              </a:rPr>
              <a:t>Kabelmanagement</a:t>
            </a:r>
          </a:p>
          <a:p>
            <a:pPr algn="r"/>
            <a:r>
              <a:rPr lang="nl-NL" dirty="0">
                <a:solidFill>
                  <a:srgbClr val="005581"/>
                </a:solidFill>
                <a:latin typeface="Gill Sans MT Pro Book" pitchFamily="34" charset="0"/>
              </a:rPr>
              <a:t>Matrascontrole</a:t>
            </a:r>
          </a:p>
          <a:p>
            <a:pPr algn="r"/>
            <a:r>
              <a:rPr lang="nl-NL" dirty="0">
                <a:solidFill>
                  <a:srgbClr val="005581"/>
                </a:solidFill>
                <a:latin typeface="Gill Sans MT Pro Book" pitchFamily="34" charset="0"/>
              </a:rPr>
              <a:t>Workshops</a:t>
            </a:r>
          </a:p>
          <a:p>
            <a:pPr algn="r"/>
            <a:r>
              <a:rPr lang="nl-NL" dirty="0">
                <a:solidFill>
                  <a:srgbClr val="005581"/>
                </a:solidFill>
                <a:latin typeface="Gill Sans MT Pro Book" pitchFamily="34" charset="0"/>
              </a:rPr>
              <a:t>Trainingen</a:t>
            </a:r>
          </a:p>
          <a:p>
            <a:pPr algn="r"/>
            <a:r>
              <a:rPr lang="nl-NL" dirty="0">
                <a:solidFill>
                  <a:srgbClr val="005581"/>
                </a:solidFill>
                <a:latin typeface="Gill Sans MT Pro Book" pitchFamily="34" charset="0"/>
              </a:rPr>
              <a:t>Voorlichting</a:t>
            </a:r>
          </a:p>
        </p:txBody>
      </p:sp>
      <p:sp>
        <p:nvSpPr>
          <p:cNvPr id="12" name="Rechthoek 11">
            <a:extLst>
              <a:ext uri="{FF2B5EF4-FFF2-40B4-BE49-F238E27FC236}">
                <a16:creationId xmlns:a16="http://schemas.microsoft.com/office/drawing/2014/main" id="{1C102E08-2D9C-48A5-B9FF-6CAB2842132E}"/>
              </a:ext>
            </a:extLst>
          </p:cNvPr>
          <p:cNvSpPr/>
          <p:nvPr/>
        </p:nvSpPr>
        <p:spPr>
          <a:xfrm>
            <a:off x="9810343" y="3577417"/>
            <a:ext cx="1870063" cy="1754326"/>
          </a:xfrm>
          <a:prstGeom prst="rect">
            <a:avLst/>
          </a:prstGeom>
        </p:spPr>
        <p:txBody>
          <a:bodyPr wrap="none">
            <a:spAutoFit/>
          </a:bodyPr>
          <a:lstStyle/>
          <a:p>
            <a:pPr algn="r"/>
            <a:r>
              <a:rPr lang="nl-NL" dirty="0">
                <a:solidFill>
                  <a:srgbClr val="005581"/>
                </a:solidFill>
                <a:latin typeface="Gill Sans MT Pro Book" pitchFamily="34" charset="0"/>
              </a:rPr>
              <a:t>Spraakherkenning</a:t>
            </a:r>
          </a:p>
          <a:p>
            <a:pPr algn="r"/>
            <a:r>
              <a:rPr lang="nl-NL" dirty="0">
                <a:solidFill>
                  <a:srgbClr val="005581"/>
                </a:solidFill>
                <a:latin typeface="Gill Sans MT Pro Book" pitchFamily="34" charset="0"/>
              </a:rPr>
              <a:t>Advise2All</a:t>
            </a:r>
          </a:p>
          <a:p>
            <a:pPr algn="r"/>
            <a:r>
              <a:rPr lang="nl-NL" dirty="0">
                <a:solidFill>
                  <a:srgbClr val="005581"/>
                </a:solidFill>
                <a:latin typeface="Gill Sans MT Pro Book" pitchFamily="34" charset="0"/>
              </a:rPr>
              <a:t>De Werkplektest</a:t>
            </a:r>
          </a:p>
          <a:p>
            <a:pPr algn="r"/>
            <a:r>
              <a:rPr lang="nl-NL" dirty="0" err="1">
                <a:solidFill>
                  <a:srgbClr val="005581"/>
                </a:solidFill>
                <a:latin typeface="Gill Sans MT Pro Book" pitchFamily="34" charset="0"/>
              </a:rPr>
              <a:t>CtrlWORK</a:t>
            </a:r>
            <a:endParaRPr lang="nl-NL" dirty="0">
              <a:solidFill>
                <a:srgbClr val="005581"/>
              </a:solidFill>
              <a:latin typeface="Gill Sans MT Pro Book" pitchFamily="34" charset="0"/>
            </a:endParaRPr>
          </a:p>
          <a:p>
            <a:pPr algn="r"/>
            <a:r>
              <a:rPr lang="nl-NL" dirty="0" err="1">
                <a:solidFill>
                  <a:srgbClr val="005581"/>
                </a:solidFill>
                <a:latin typeface="Gill Sans MT Pro Book" pitchFamily="34" charset="0"/>
              </a:rPr>
              <a:t>AltMOUSE</a:t>
            </a:r>
            <a:endParaRPr lang="nl-NL" dirty="0">
              <a:solidFill>
                <a:srgbClr val="005581"/>
              </a:solidFill>
              <a:latin typeface="Gill Sans MT Pro Book" pitchFamily="34" charset="0"/>
            </a:endParaRPr>
          </a:p>
          <a:p>
            <a:pPr algn="r"/>
            <a:r>
              <a:rPr lang="nl-NL" dirty="0" err="1">
                <a:solidFill>
                  <a:srgbClr val="005581"/>
                </a:solidFill>
                <a:latin typeface="Gill Sans MT Pro Book" pitchFamily="34" charset="0"/>
              </a:rPr>
              <a:t>Sit</a:t>
            </a:r>
            <a:r>
              <a:rPr lang="nl-NL" dirty="0">
                <a:solidFill>
                  <a:srgbClr val="005581"/>
                </a:solidFill>
                <a:latin typeface="Gill Sans MT Pro Book" pitchFamily="34" charset="0"/>
              </a:rPr>
              <a:t>-stand coach</a:t>
            </a:r>
          </a:p>
        </p:txBody>
      </p:sp>
    </p:spTree>
    <p:extLst>
      <p:ext uri="{BB962C8B-B14F-4D97-AF65-F5344CB8AC3E}">
        <p14:creationId xmlns:p14="http://schemas.microsoft.com/office/powerpoint/2010/main" val="185273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626" name="Afbeelding 5">
            <a:extLst>
              <a:ext uri="{FF2B5EF4-FFF2-40B4-BE49-F238E27FC236}">
                <a16:creationId xmlns:a16="http://schemas.microsoft.com/office/drawing/2014/main" id="{E16F5BCB-687A-4568-9A5F-BE9D49F6A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364" r="22450"/>
          <a:stretch>
            <a:fillRect/>
          </a:stretch>
        </p:blipFill>
        <p:spPr bwMode="auto">
          <a:xfrm>
            <a:off x="1" y="-1948372"/>
            <a:ext cx="12192000" cy="204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Afbeelding 4">
            <a:extLst>
              <a:ext uri="{FF2B5EF4-FFF2-40B4-BE49-F238E27FC236}">
                <a16:creationId xmlns:a16="http://schemas.microsoft.com/office/drawing/2014/main" id="{11F26F05-CCCE-48E6-B471-274A56520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725" y="5448300"/>
            <a:ext cx="4105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2050</TotalTime>
  <Words>541</Words>
  <Application>Microsoft Office PowerPoint</Application>
  <PresentationFormat>Breedbeeld</PresentationFormat>
  <Paragraphs>145</Paragraphs>
  <Slides>23</Slides>
  <Notes>21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23</vt:i4>
      </vt:variant>
    </vt:vector>
  </HeadingPairs>
  <TitlesOfParts>
    <vt:vector size="30" baseType="lpstr">
      <vt:lpstr>Arial</vt:lpstr>
      <vt:lpstr>Calibri</vt:lpstr>
      <vt:lpstr>Calibri Light</vt:lpstr>
      <vt:lpstr>Gill Sans</vt:lpstr>
      <vt:lpstr>Gill Sans MT Pro Book</vt:lpstr>
      <vt:lpstr>Gill Sans MT Pro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Floris Lindeman</dc:creator>
  <cp:lastModifiedBy>Linda ten Katen</cp:lastModifiedBy>
  <cp:revision>160</cp:revision>
  <dcterms:created xsi:type="dcterms:W3CDTF">2017-04-28T18:37:28Z</dcterms:created>
  <dcterms:modified xsi:type="dcterms:W3CDTF">2019-03-27T08:18:57Z</dcterms:modified>
</cp:coreProperties>
</file>