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3" r:id="rId5"/>
    <p:sldMasterId id="2147483666" r:id="rId6"/>
    <p:sldMasterId id="2147483648" r:id="rId7"/>
  </p:sldMasterIdLst>
  <p:notesMasterIdLst>
    <p:notesMasterId r:id="rId25"/>
  </p:notesMasterIdLst>
  <p:handoutMasterIdLst>
    <p:handoutMasterId r:id="rId26"/>
  </p:handoutMasterIdLst>
  <p:sldIdLst>
    <p:sldId id="320" r:id="rId8"/>
    <p:sldId id="333" r:id="rId9"/>
    <p:sldId id="335" r:id="rId10"/>
    <p:sldId id="336" r:id="rId11"/>
    <p:sldId id="338" r:id="rId12"/>
    <p:sldId id="339" r:id="rId13"/>
    <p:sldId id="337" r:id="rId14"/>
    <p:sldId id="340" r:id="rId15"/>
    <p:sldId id="341" r:id="rId16"/>
    <p:sldId id="342" r:id="rId17"/>
    <p:sldId id="343" r:id="rId18"/>
    <p:sldId id="344" r:id="rId19"/>
    <p:sldId id="324" r:id="rId20"/>
    <p:sldId id="347" r:id="rId21"/>
    <p:sldId id="325" r:id="rId22"/>
    <p:sldId id="348" r:id="rId23"/>
    <p:sldId id="288" r:id="rId24"/>
  </p:sldIdLst>
  <p:sldSz cx="12158663" cy="6838950"/>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54" userDrawn="1">
          <p15:clr>
            <a:srgbClr val="A4A3A4"/>
          </p15:clr>
        </p15:guide>
        <p15:guide id="2" pos="327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ien Berghman" initials="KB" lastIdx="1" clrIdx="0">
    <p:extLst>
      <p:ext uri="{19B8F6BF-5375-455C-9EA6-DF929625EA0E}">
        <p15:presenceInfo xmlns:p15="http://schemas.microsoft.com/office/powerpoint/2012/main" userId="Karlien Berghman" providerId="None"/>
      </p:ext>
    </p:extLst>
  </p:cmAuthor>
  <p:cmAuthor id="2" name="Herman van Veelen" initials="HvV" lastIdx="2" clrIdx="1">
    <p:extLst>
      <p:ext uri="{19B8F6BF-5375-455C-9EA6-DF929625EA0E}">
        <p15:presenceInfo xmlns:p15="http://schemas.microsoft.com/office/powerpoint/2012/main" userId="Herman van Veelen" providerId="None"/>
      </p:ext>
    </p:extLst>
  </p:cmAuthor>
  <p:cmAuthor id="3" name="Hetty Vermeulen" initials="HV" lastIdx="1" clrIdx="2">
    <p:extLst>
      <p:ext uri="{19B8F6BF-5375-455C-9EA6-DF929625EA0E}">
        <p15:presenceInfo xmlns:p15="http://schemas.microsoft.com/office/powerpoint/2012/main" userId="Hetty Vermeulen" providerId="None"/>
      </p:ext>
    </p:extLst>
  </p:cmAuthor>
  <p:cmAuthor id="4" name="Pim van Dorst" initials="PvD" lastIdx="2" clrIdx="3">
    <p:extLst>
      <p:ext uri="{19B8F6BF-5375-455C-9EA6-DF929625EA0E}">
        <p15:presenceInfo xmlns:p15="http://schemas.microsoft.com/office/powerpoint/2012/main" userId="Pim van Dor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2B"/>
    <a:srgbClr val="D2E0E0"/>
    <a:srgbClr val="E0E0D9"/>
    <a:srgbClr val="93CD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CB6EA-C8C5-4D25-A66F-0D4F8B9332C0}" v="1099" dt="2018-06-04T12:13:59.577"/>
  </p1510:revLst>
</p1510:revInfo>
</file>

<file path=ppt/tableStyles.xml><?xml version="1.0" encoding="utf-8"?>
<a:tblStyleLst xmlns:a="http://schemas.openxmlformats.org/drawingml/2006/main" def="{5C22544A-7EE6-4342-B048-85BDC9FD1C3A}">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5" autoAdjust="0"/>
    <p:restoredTop sz="85012" autoAdjust="0"/>
  </p:normalViewPr>
  <p:slideViewPr>
    <p:cSldViewPr snapToGrid="0">
      <p:cViewPr varScale="1">
        <p:scale>
          <a:sx n="110" d="100"/>
          <a:sy n="110" d="100"/>
        </p:scale>
        <p:origin x="350" y="82"/>
      </p:cViewPr>
      <p:guideLst>
        <p:guide orient="horz" pos="2154"/>
        <p:guide pos="32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tty Vermeulen" userId="S::hettyvermeulen@vhphp.nl::5f2a26cd-a665-4fde-b83f-1bf8ed19ddb8" providerId="AD" clId="Web-{89BCB6EA-C8C5-4D25-A66F-0D4F8B9332C0}"/>
    <pc:docChg chg="delSld modSld sldOrd">
      <pc:chgData name="Hetty Vermeulen" userId="S::hettyvermeulen@vhphp.nl::5f2a26cd-a665-4fde-b83f-1bf8ed19ddb8" providerId="AD" clId="Web-{89BCB6EA-C8C5-4D25-A66F-0D4F8B9332C0}" dt="2018-06-04T12:14:32.204" v="1910"/>
      <pc:docMkLst>
        <pc:docMk/>
      </pc:docMkLst>
      <pc:sldChg chg="del">
        <pc:chgData name="Hetty Vermeulen" userId="S::hettyvermeulen@vhphp.nl::5f2a26cd-a665-4fde-b83f-1bf8ed19ddb8" providerId="AD" clId="Web-{89BCB6EA-C8C5-4D25-A66F-0D4F8B9332C0}" dt="2018-06-04T10:52:14.619" v="0" actId="14100"/>
        <pc:sldMkLst>
          <pc:docMk/>
          <pc:sldMk cId="0" sldId="257"/>
        </pc:sldMkLst>
      </pc:sldChg>
      <pc:sldChg chg="addSp delSp modSp delCm">
        <pc:chgData name="Hetty Vermeulen" userId="S::hettyvermeulen@vhphp.nl::5f2a26cd-a665-4fde-b83f-1bf8ed19ddb8" providerId="AD" clId="Web-{89BCB6EA-C8C5-4D25-A66F-0D4F8B9332C0}" dt="2018-06-04T11:17:51.021" v="1339" actId="20577"/>
        <pc:sldMkLst>
          <pc:docMk/>
          <pc:sldMk cId="3574028371" sldId="264"/>
        </pc:sldMkLst>
        <pc:spChg chg="add del">
          <ac:chgData name="Hetty Vermeulen" userId="S::hettyvermeulen@vhphp.nl::5f2a26cd-a665-4fde-b83f-1bf8ed19ddb8" providerId="AD" clId="Web-{89BCB6EA-C8C5-4D25-A66F-0D4F8B9332C0}" dt="2018-06-04T11:15:25.475" v="1315" actId="20577"/>
          <ac:spMkLst>
            <pc:docMk/>
            <pc:sldMk cId="3574028371" sldId="264"/>
            <ac:spMk id="13" creationId="{D1B0BF7E-E615-437F-8A9A-0902B062EFB7}"/>
          </ac:spMkLst>
        </pc:spChg>
        <pc:spChg chg="mod">
          <ac:chgData name="Hetty Vermeulen" userId="S::hettyvermeulen@vhphp.nl::5f2a26cd-a665-4fde-b83f-1bf8ed19ddb8" providerId="AD" clId="Web-{89BCB6EA-C8C5-4D25-A66F-0D4F8B9332C0}" dt="2018-06-04T11:16:09.803" v="1326" actId="20577"/>
          <ac:spMkLst>
            <pc:docMk/>
            <pc:sldMk cId="3574028371" sldId="264"/>
            <ac:spMk id="20" creationId="{00000000-0000-0000-0000-000000000000}"/>
          </ac:spMkLst>
        </pc:spChg>
        <pc:spChg chg="mod">
          <ac:chgData name="Hetty Vermeulen" userId="S::hettyvermeulen@vhphp.nl::5f2a26cd-a665-4fde-b83f-1bf8ed19ddb8" providerId="AD" clId="Web-{89BCB6EA-C8C5-4D25-A66F-0D4F8B9332C0}" dt="2018-06-04T11:14:51.818" v="1312" actId="20577"/>
          <ac:spMkLst>
            <pc:docMk/>
            <pc:sldMk cId="3574028371" sldId="264"/>
            <ac:spMk id="27" creationId="{00000000-0000-0000-0000-000000000000}"/>
          </ac:spMkLst>
        </pc:spChg>
        <pc:spChg chg="mod">
          <ac:chgData name="Hetty Vermeulen" userId="S::hettyvermeulen@vhphp.nl::5f2a26cd-a665-4fde-b83f-1bf8ed19ddb8" providerId="AD" clId="Web-{89BCB6EA-C8C5-4D25-A66F-0D4F8B9332C0}" dt="2018-06-04T11:14:40.162" v="1298" actId="20577"/>
          <ac:spMkLst>
            <pc:docMk/>
            <pc:sldMk cId="3574028371" sldId="264"/>
            <ac:spMk id="28" creationId="{00000000-0000-0000-0000-000000000000}"/>
          </ac:spMkLst>
        </pc:spChg>
        <pc:spChg chg="mod">
          <ac:chgData name="Hetty Vermeulen" userId="S::hettyvermeulen@vhphp.nl::5f2a26cd-a665-4fde-b83f-1bf8ed19ddb8" providerId="AD" clId="Web-{89BCB6EA-C8C5-4D25-A66F-0D4F8B9332C0}" dt="2018-06-04T11:17:51.021" v="1339" actId="20577"/>
          <ac:spMkLst>
            <pc:docMk/>
            <pc:sldMk cId="3574028371" sldId="264"/>
            <ac:spMk id="29" creationId="{00000000-0000-0000-0000-000000000000}"/>
          </ac:spMkLst>
        </pc:spChg>
      </pc:sldChg>
      <pc:sldChg chg="del">
        <pc:chgData name="Hetty Vermeulen" userId="S::hettyvermeulen@vhphp.nl::5f2a26cd-a665-4fde-b83f-1bf8ed19ddb8" providerId="AD" clId="Web-{89BCB6EA-C8C5-4D25-A66F-0D4F8B9332C0}" dt="2018-06-04T12:14:07.265" v="1904"/>
        <pc:sldMkLst>
          <pc:docMk/>
          <pc:sldMk cId="3673038581" sldId="265"/>
        </pc:sldMkLst>
      </pc:sldChg>
      <pc:sldChg chg="modSp">
        <pc:chgData name="Hetty Vermeulen" userId="S::hettyvermeulen@vhphp.nl::5f2a26cd-a665-4fde-b83f-1bf8ed19ddb8" providerId="AD" clId="Web-{89BCB6EA-C8C5-4D25-A66F-0D4F8B9332C0}" dt="2018-06-04T12:13:59.577" v="1902" actId="20577"/>
        <pc:sldMkLst>
          <pc:docMk/>
          <pc:sldMk cId="3476789644" sldId="274"/>
        </pc:sldMkLst>
        <pc:spChg chg="mod">
          <ac:chgData name="Hetty Vermeulen" userId="S::hettyvermeulen@vhphp.nl::5f2a26cd-a665-4fde-b83f-1bf8ed19ddb8" providerId="AD" clId="Web-{89BCB6EA-C8C5-4D25-A66F-0D4F8B9332C0}" dt="2018-06-04T12:13:59.577" v="1902" actId="20577"/>
          <ac:spMkLst>
            <pc:docMk/>
            <pc:sldMk cId="3476789644" sldId="274"/>
            <ac:spMk id="3" creationId="{00000000-0000-0000-0000-000000000000}"/>
          </ac:spMkLst>
        </pc:spChg>
      </pc:sldChg>
      <pc:sldChg chg="modSp">
        <pc:chgData name="Hetty Vermeulen" userId="S::hettyvermeulen@vhphp.nl::5f2a26cd-a665-4fde-b83f-1bf8ed19ddb8" providerId="AD" clId="Web-{89BCB6EA-C8C5-4D25-A66F-0D4F8B9332C0}" dt="2018-06-04T12:12:06.275" v="1828" actId="20577"/>
        <pc:sldMkLst>
          <pc:docMk/>
          <pc:sldMk cId="3487193533" sldId="277"/>
        </pc:sldMkLst>
        <pc:spChg chg="mod">
          <ac:chgData name="Hetty Vermeulen" userId="S::hettyvermeulen@vhphp.nl::5f2a26cd-a665-4fde-b83f-1bf8ed19ddb8" providerId="AD" clId="Web-{89BCB6EA-C8C5-4D25-A66F-0D4F8B9332C0}" dt="2018-06-04T12:12:06.275" v="1828" actId="20577"/>
          <ac:spMkLst>
            <pc:docMk/>
            <pc:sldMk cId="3487193533" sldId="277"/>
            <ac:spMk id="6" creationId="{00000000-0000-0000-0000-000000000000}"/>
          </ac:spMkLst>
        </pc:spChg>
      </pc:sldChg>
      <pc:sldChg chg="del">
        <pc:chgData name="Hetty Vermeulen" userId="S::hettyvermeulen@vhphp.nl::5f2a26cd-a665-4fde-b83f-1bf8ed19ddb8" providerId="AD" clId="Web-{89BCB6EA-C8C5-4D25-A66F-0D4F8B9332C0}" dt="2018-06-04T12:14:32.204" v="1910"/>
        <pc:sldMkLst>
          <pc:docMk/>
          <pc:sldMk cId="1718307295" sldId="283"/>
        </pc:sldMkLst>
      </pc:sldChg>
      <pc:sldChg chg="del">
        <pc:chgData name="Hetty Vermeulen" userId="S::hettyvermeulen@vhphp.nl::5f2a26cd-a665-4fde-b83f-1bf8ed19ddb8" providerId="AD" clId="Web-{89BCB6EA-C8C5-4D25-A66F-0D4F8B9332C0}" dt="2018-06-04T12:14:26.594" v="1908"/>
        <pc:sldMkLst>
          <pc:docMk/>
          <pc:sldMk cId="584347385" sldId="285"/>
        </pc:sldMkLst>
      </pc:sldChg>
      <pc:sldChg chg="del">
        <pc:chgData name="Hetty Vermeulen" userId="S::hettyvermeulen@vhphp.nl::5f2a26cd-a665-4fde-b83f-1bf8ed19ddb8" providerId="AD" clId="Web-{89BCB6EA-C8C5-4D25-A66F-0D4F8B9332C0}" dt="2018-06-04T12:14:11.187" v="1905"/>
        <pc:sldMkLst>
          <pc:docMk/>
          <pc:sldMk cId="3042048847" sldId="286"/>
        </pc:sldMkLst>
      </pc:sldChg>
      <pc:sldChg chg="del">
        <pc:chgData name="Hetty Vermeulen" userId="S::hettyvermeulen@vhphp.nl::5f2a26cd-a665-4fde-b83f-1bf8ed19ddb8" providerId="AD" clId="Web-{89BCB6EA-C8C5-4D25-A66F-0D4F8B9332C0}" dt="2018-06-04T12:14:20.391" v="1907"/>
        <pc:sldMkLst>
          <pc:docMk/>
          <pc:sldMk cId="3615097774" sldId="294"/>
        </pc:sldMkLst>
      </pc:sldChg>
      <pc:sldChg chg="del">
        <pc:chgData name="Hetty Vermeulen" userId="S::hettyvermeulen@vhphp.nl::5f2a26cd-a665-4fde-b83f-1bf8ed19ddb8" providerId="AD" clId="Web-{89BCB6EA-C8C5-4D25-A66F-0D4F8B9332C0}" dt="2018-06-04T12:14:27.719" v="1909"/>
        <pc:sldMkLst>
          <pc:docMk/>
          <pc:sldMk cId="3585330508" sldId="296"/>
        </pc:sldMkLst>
      </pc:sldChg>
      <pc:sldChg chg="del">
        <pc:chgData name="Hetty Vermeulen" userId="S::hettyvermeulen@vhphp.nl::5f2a26cd-a665-4fde-b83f-1bf8ed19ddb8" providerId="AD" clId="Web-{89BCB6EA-C8C5-4D25-A66F-0D4F8B9332C0}" dt="2018-06-04T12:14:15.203" v="1906"/>
        <pc:sldMkLst>
          <pc:docMk/>
          <pc:sldMk cId="173602637" sldId="297"/>
        </pc:sldMkLst>
      </pc:sldChg>
      <pc:sldChg chg="del">
        <pc:chgData name="Hetty Vermeulen" userId="S::hettyvermeulen@vhphp.nl::5f2a26cd-a665-4fde-b83f-1bf8ed19ddb8" providerId="AD" clId="Web-{89BCB6EA-C8C5-4D25-A66F-0D4F8B9332C0}" dt="2018-06-04T12:14:05.062" v="1903"/>
        <pc:sldMkLst>
          <pc:docMk/>
          <pc:sldMk cId="826062794" sldId="300"/>
        </pc:sldMkLst>
      </pc:sldChg>
      <pc:sldChg chg="delSp del ord">
        <pc:chgData name="Hetty Vermeulen" userId="S::hettyvermeulen@vhphp.nl::5f2a26cd-a665-4fde-b83f-1bf8ed19ddb8" providerId="AD" clId="Web-{89BCB6EA-C8C5-4D25-A66F-0D4F8B9332C0}" dt="2018-06-04T11:13:24.615" v="1283" actId="14100"/>
        <pc:sldMkLst>
          <pc:docMk/>
          <pc:sldMk cId="4190905704" sldId="305"/>
        </pc:sldMkLst>
        <pc:picChg chg="del">
          <ac:chgData name="Hetty Vermeulen" userId="S::hettyvermeulen@vhphp.nl::5f2a26cd-a665-4fde-b83f-1bf8ed19ddb8" providerId="AD" clId="Web-{89BCB6EA-C8C5-4D25-A66F-0D4F8B9332C0}" dt="2018-06-04T10:58:53.790" v="448" actId="14100"/>
          <ac:picMkLst>
            <pc:docMk/>
            <pc:sldMk cId="4190905704" sldId="305"/>
            <ac:picMk id="5" creationId="{00000000-0000-0000-0000-000000000000}"/>
          </ac:picMkLst>
        </pc:picChg>
      </pc:sldChg>
      <pc:sldChg chg="del">
        <pc:chgData name="Hetty Vermeulen" userId="S::hettyvermeulen@vhphp.nl::5f2a26cd-a665-4fde-b83f-1bf8ed19ddb8" providerId="AD" clId="Web-{89BCB6EA-C8C5-4D25-A66F-0D4F8B9332C0}" dt="2018-06-04T11:13:27.053" v="1284" actId="14100"/>
        <pc:sldMkLst>
          <pc:docMk/>
          <pc:sldMk cId="2683985033" sldId="306"/>
        </pc:sldMkLst>
      </pc:sldChg>
      <pc:sldChg chg="addSp delSp modSp">
        <pc:chgData name="Hetty Vermeulen" userId="S::hettyvermeulen@vhphp.nl::5f2a26cd-a665-4fde-b83f-1bf8ed19ddb8" providerId="AD" clId="Web-{89BCB6EA-C8C5-4D25-A66F-0D4F8B9332C0}" dt="2018-06-04T12:06:45.837" v="1659" actId="14100"/>
        <pc:sldMkLst>
          <pc:docMk/>
          <pc:sldMk cId="4245119195" sldId="307"/>
        </pc:sldMkLst>
        <pc:spChg chg="mod">
          <ac:chgData name="Hetty Vermeulen" userId="S::hettyvermeulen@vhphp.nl::5f2a26cd-a665-4fde-b83f-1bf8ed19ddb8" providerId="AD" clId="Web-{89BCB6EA-C8C5-4D25-A66F-0D4F8B9332C0}" dt="2018-06-04T12:06:45.837" v="1659" actId="14100"/>
          <ac:spMkLst>
            <pc:docMk/>
            <pc:sldMk cId="4245119195" sldId="307"/>
            <ac:spMk id="3" creationId="{00000000-0000-0000-0000-000000000000}"/>
          </ac:spMkLst>
        </pc:spChg>
        <pc:picChg chg="add del mod ord">
          <ac:chgData name="Hetty Vermeulen" userId="S::hettyvermeulen@vhphp.nl::5f2a26cd-a665-4fde-b83f-1bf8ed19ddb8" providerId="AD" clId="Web-{89BCB6EA-C8C5-4D25-A66F-0D4F8B9332C0}" dt="2018-06-04T12:03:41.139" v="1611" actId="14100"/>
          <ac:picMkLst>
            <pc:docMk/>
            <pc:sldMk cId="4245119195" sldId="307"/>
            <ac:picMk id="5" creationId="{F2B8C18C-1F29-4454-A4B8-1CFDC7CFFB2C}"/>
          </ac:picMkLst>
        </pc:picChg>
      </pc:sldChg>
      <pc:sldChg chg="del">
        <pc:chgData name="Hetty Vermeulen" userId="S::hettyvermeulen@vhphp.nl::5f2a26cd-a665-4fde-b83f-1bf8ed19ddb8" providerId="AD" clId="Web-{89BCB6EA-C8C5-4D25-A66F-0D4F8B9332C0}" dt="2018-06-04T10:58:23.009" v="445" actId="14100"/>
        <pc:sldMkLst>
          <pc:docMk/>
          <pc:sldMk cId="808502415" sldId="308"/>
        </pc:sldMkLst>
      </pc:sldChg>
      <pc:sldChg chg="del">
        <pc:chgData name="Hetty Vermeulen" userId="S::hettyvermeulen@vhphp.nl::5f2a26cd-a665-4fde-b83f-1bf8ed19ddb8" providerId="AD" clId="Web-{89BCB6EA-C8C5-4D25-A66F-0D4F8B9332C0}" dt="2018-06-04T10:58:26.104" v="447" actId="14100"/>
        <pc:sldMkLst>
          <pc:docMk/>
          <pc:sldMk cId="1842979548" sldId="309"/>
        </pc:sldMkLst>
      </pc:sldChg>
      <pc:sldChg chg="del">
        <pc:chgData name="Hetty Vermeulen" userId="S::hettyvermeulen@vhphp.nl::5f2a26cd-a665-4fde-b83f-1bf8ed19ddb8" providerId="AD" clId="Web-{89BCB6EA-C8C5-4D25-A66F-0D4F8B9332C0}" dt="2018-06-04T11:13:20.615" v="1282" actId="14100"/>
        <pc:sldMkLst>
          <pc:docMk/>
          <pc:sldMk cId="1066011252" sldId="310"/>
        </pc:sldMkLst>
      </pc:sldChg>
      <pc:sldChg chg="modSp ord">
        <pc:chgData name="Hetty Vermeulen" userId="S::hettyvermeulen@vhphp.nl::5f2a26cd-a665-4fde-b83f-1bf8ed19ddb8" providerId="AD" clId="Web-{89BCB6EA-C8C5-4D25-A66F-0D4F8B9332C0}" dt="2018-06-04T12:12:45.339" v="1831" actId="20577"/>
        <pc:sldMkLst>
          <pc:docMk/>
          <pc:sldMk cId="3857604894" sldId="315"/>
        </pc:sldMkLst>
        <pc:spChg chg="mod">
          <ac:chgData name="Hetty Vermeulen" userId="S::hettyvermeulen@vhphp.nl::5f2a26cd-a665-4fde-b83f-1bf8ed19ddb8" providerId="AD" clId="Web-{89BCB6EA-C8C5-4D25-A66F-0D4F8B9332C0}" dt="2018-06-04T12:12:45.339" v="1831" actId="20577"/>
          <ac:spMkLst>
            <pc:docMk/>
            <pc:sldMk cId="3857604894" sldId="315"/>
            <ac:spMk id="3" creationId="{00000000-0000-0000-0000-000000000000}"/>
          </ac:spMkLst>
        </pc:spChg>
      </pc:sldChg>
      <pc:sldChg chg="addSp delSp modSp del">
        <pc:chgData name="Hetty Vermeulen" userId="S::hettyvermeulen@vhphp.nl::5f2a26cd-a665-4fde-b83f-1bf8ed19ddb8" providerId="AD" clId="Web-{89BCB6EA-C8C5-4D25-A66F-0D4F8B9332C0}" dt="2018-06-04T11:14:06.553" v="1289" actId="14100"/>
        <pc:sldMkLst>
          <pc:docMk/>
          <pc:sldMk cId="271027018" sldId="316"/>
        </pc:sldMkLst>
        <pc:spChg chg="mod">
          <ac:chgData name="Hetty Vermeulen" userId="S::hettyvermeulen@vhphp.nl::5f2a26cd-a665-4fde-b83f-1bf8ed19ddb8" providerId="AD" clId="Web-{89BCB6EA-C8C5-4D25-A66F-0D4F8B9332C0}" dt="2018-06-04T11:14:03.912" v="1288" actId="20577"/>
          <ac:spMkLst>
            <pc:docMk/>
            <pc:sldMk cId="271027018" sldId="316"/>
            <ac:spMk id="2" creationId="{00000000-0000-0000-0000-000000000000}"/>
          </ac:spMkLst>
        </pc:spChg>
        <pc:spChg chg="add del mod">
          <ac:chgData name="Hetty Vermeulen" userId="S::hettyvermeulen@vhphp.nl::5f2a26cd-a665-4fde-b83f-1bf8ed19ddb8" providerId="AD" clId="Web-{89BCB6EA-C8C5-4D25-A66F-0D4F8B9332C0}" dt="2018-06-04T11:13:56.865" v="1286" actId="14100"/>
          <ac:spMkLst>
            <pc:docMk/>
            <pc:sldMk cId="271027018" sldId="316"/>
            <ac:spMk id="6" creationId="{73264769-B013-4F38-A36A-25CC968493CF}"/>
          </ac:spMkLst>
        </pc:spChg>
        <pc:picChg chg="del">
          <ac:chgData name="Hetty Vermeulen" userId="S::hettyvermeulen@vhphp.nl::5f2a26cd-a665-4fde-b83f-1bf8ed19ddb8" providerId="AD" clId="Web-{89BCB6EA-C8C5-4D25-A66F-0D4F8B9332C0}" dt="2018-06-04T11:13:40.303" v="1285" actId="14100"/>
          <ac:picMkLst>
            <pc:docMk/>
            <pc:sldMk cId="271027018" sldId="316"/>
            <ac:picMk id="5" creationId="{00000000-0000-0000-0000-000000000000}"/>
          </ac:picMkLst>
        </pc:picChg>
      </pc:sldChg>
      <pc:sldChg chg="addSp delSp modSp ord">
        <pc:chgData name="Hetty Vermeulen" userId="S::hettyvermeulen@vhphp.nl::5f2a26cd-a665-4fde-b83f-1bf8ed19ddb8" providerId="AD" clId="Web-{89BCB6EA-C8C5-4D25-A66F-0D4F8B9332C0}" dt="2018-06-04T12:03:16.966" v="1609" actId="20577"/>
        <pc:sldMkLst>
          <pc:docMk/>
          <pc:sldMk cId="2787225350" sldId="317"/>
        </pc:sldMkLst>
        <pc:spChg chg="mod">
          <ac:chgData name="Hetty Vermeulen" userId="S::hettyvermeulen@vhphp.nl::5f2a26cd-a665-4fde-b83f-1bf8ed19ddb8" providerId="AD" clId="Web-{89BCB6EA-C8C5-4D25-A66F-0D4F8B9332C0}" dt="2018-06-04T12:03:16.966" v="1609" actId="20577"/>
          <ac:spMkLst>
            <pc:docMk/>
            <pc:sldMk cId="2787225350" sldId="317"/>
            <ac:spMk id="3" creationId="{00000000-0000-0000-0000-000000000000}"/>
          </ac:spMkLst>
        </pc:spChg>
        <pc:spChg chg="add del">
          <ac:chgData name="Hetty Vermeulen" userId="S::hettyvermeulen@vhphp.nl::5f2a26cd-a665-4fde-b83f-1bf8ed19ddb8" providerId="AD" clId="Web-{89BCB6EA-C8C5-4D25-A66F-0D4F8B9332C0}" dt="2018-06-04T11:16:32.943" v="1331" actId="14100"/>
          <ac:spMkLst>
            <pc:docMk/>
            <pc:sldMk cId="2787225350" sldId="317"/>
            <ac:spMk id="6" creationId="{CF63451E-0369-47A6-8017-5E3263712234}"/>
          </ac:spMkLst>
        </pc:spChg>
      </pc:sldChg>
      <pc:sldChg chg="del">
        <pc:chgData name="Hetty Vermeulen" userId="S::hettyvermeulen@vhphp.nl::5f2a26cd-a665-4fde-b83f-1bf8ed19ddb8" providerId="AD" clId="Web-{89BCB6EA-C8C5-4D25-A66F-0D4F8B9332C0}" dt="2018-06-04T10:58:24.321" v="446" actId="14100"/>
        <pc:sldMkLst>
          <pc:docMk/>
          <pc:sldMk cId="393052960" sldId="319"/>
        </pc:sldMkLst>
      </pc:sldChg>
      <pc:sldChg chg="addSp modSp delCm">
        <pc:chgData name="Hetty Vermeulen" userId="S::hettyvermeulen@vhphp.nl::5f2a26cd-a665-4fde-b83f-1bf8ed19ddb8" providerId="AD" clId="Web-{89BCB6EA-C8C5-4D25-A66F-0D4F8B9332C0}" dt="2018-06-04T12:06:05.913" v="1633" actId="1076"/>
        <pc:sldMkLst>
          <pc:docMk/>
          <pc:sldMk cId="385021065" sldId="320"/>
        </pc:sldMkLst>
        <pc:spChg chg="mod">
          <ac:chgData name="Hetty Vermeulen" userId="S::hettyvermeulen@vhphp.nl::5f2a26cd-a665-4fde-b83f-1bf8ed19ddb8" providerId="AD" clId="Web-{89BCB6EA-C8C5-4D25-A66F-0D4F8B9332C0}" dt="2018-06-04T12:05:12.082" v="1622" actId="1076"/>
          <ac:spMkLst>
            <pc:docMk/>
            <pc:sldMk cId="385021065" sldId="320"/>
            <ac:spMk id="2" creationId="{00000000-0000-0000-0000-000000000000}"/>
          </ac:spMkLst>
        </pc:spChg>
        <pc:spChg chg="mod">
          <ac:chgData name="Hetty Vermeulen" userId="S::hettyvermeulen@vhphp.nl::5f2a26cd-a665-4fde-b83f-1bf8ed19ddb8" providerId="AD" clId="Web-{89BCB6EA-C8C5-4D25-A66F-0D4F8B9332C0}" dt="2018-06-04T12:06:05.913" v="1633" actId="1076"/>
          <ac:spMkLst>
            <pc:docMk/>
            <pc:sldMk cId="385021065" sldId="320"/>
            <ac:spMk id="3" creationId="{00000000-0000-0000-0000-000000000000}"/>
          </ac:spMkLst>
        </pc:spChg>
        <pc:picChg chg="add mod ord">
          <ac:chgData name="Hetty Vermeulen" userId="S::hettyvermeulen@vhphp.nl::5f2a26cd-a665-4fde-b83f-1bf8ed19ddb8" providerId="AD" clId="Web-{89BCB6EA-C8C5-4D25-A66F-0D4F8B9332C0}" dt="2018-06-04T12:04:40.064" v="1619" actId="1076"/>
          <ac:picMkLst>
            <pc:docMk/>
            <pc:sldMk cId="385021065" sldId="320"/>
            <ac:picMk id="4" creationId="{10558669-E35B-427F-A989-8AFA2A2CD7B7}"/>
          </ac:picMkLst>
        </pc:picChg>
      </pc:sldChg>
    </pc:docChg>
  </pc:docChgLst>
  <pc:docChgLst>
    <pc:chgData name="Herman van Veelen" userId="1003BFFD8BC87AB1@LIVE.COM" providerId="AD" clId="Web-{89383AC6-C1B0-453A-97AC-20170AE2E6A6}"/>
    <pc:docChg chg="modSld">
      <pc:chgData name="Herman van Veelen" userId="1003BFFD8BC87AB1@LIVE.COM" providerId="AD" clId="Web-{89383AC6-C1B0-453A-97AC-20170AE2E6A6}" dt="2018-03-14T18:51:23.618" v="16"/>
      <pc:docMkLst>
        <pc:docMk/>
      </pc:docMkLst>
      <pc:sldChg chg="addSp delSp modSp">
        <pc:chgData name="Herman van Veelen" userId="1003BFFD8BC87AB1@LIVE.COM" providerId="AD" clId="Web-{89383AC6-C1B0-453A-97AC-20170AE2E6A6}" dt="2018-03-14T18:50:03.987" v="2"/>
        <pc:sldMkLst>
          <pc:docMk/>
          <pc:sldMk cId="3574028371" sldId="264"/>
        </pc:sldMkLst>
        <pc:spChg chg="add del">
          <ac:chgData name="Herman van Veelen" userId="1003BFFD8BC87AB1@LIVE.COM" providerId="AD" clId="Web-{89383AC6-C1B0-453A-97AC-20170AE2E6A6}" dt="2018-03-14T18:50:03.987" v="2"/>
          <ac:spMkLst>
            <pc:docMk/>
            <pc:sldMk cId="3574028371" sldId="264"/>
            <ac:spMk id="2" creationId="{28E5CA8E-4651-4CAE-B118-EC880E4DE71A}"/>
          </ac:spMkLst>
        </pc:spChg>
        <pc:spChg chg="mod">
          <ac:chgData name="Herman van Veelen" userId="1003BFFD8BC87AB1@LIVE.COM" providerId="AD" clId="Web-{89383AC6-C1B0-453A-97AC-20170AE2E6A6}" dt="2018-03-14T18:49:48.796" v="0"/>
          <ac:spMkLst>
            <pc:docMk/>
            <pc:sldMk cId="3574028371" sldId="264"/>
            <ac:spMk id="20" creationId="{00000000-0000-0000-0000-000000000000}"/>
          </ac:spMkLst>
        </pc:spChg>
      </pc:sldChg>
      <pc:sldChg chg="modSp">
        <pc:chgData name="Herman van Veelen" userId="1003BFFD8BC87AB1@LIVE.COM" providerId="AD" clId="Web-{89383AC6-C1B0-453A-97AC-20170AE2E6A6}" dt="2018-03-14T18:51:23.618" v="16"/>
        <pc:sldMkLst>
          <pc:docMk/>
          <pc:sldMk cId="3673038581" sldId="265"/>
        </pc:sldMkLst>
        <pc:spChg chg="mod">
          <ac:chgData name="Herman van Veelen" userId="1003BFFD8BC87AB1@LIVE.COM" providerId="AD" clId="Web-{89383AC6-C1B0-453A-97AC-20170AE2E6A6}" dt="2018-03-14T18:51:16.868" v="14"/>
          <ac:spMkLst>
            <pc:docMk/>
            <pc:sldMk cId="3673038581" sldId="265"/>
            <ac:spMk id="2" creationId="{00000000-0000-0000-0000-000000000000}"/>
          </ac:spMkLst>
        </pc:spChg>
        <pc:spChg chg="mod">
          <ac:chgData name="Herman van Veelen" userId="1003BFFD8BC87AB1@LIVE.COM" providerId="AD" clId="Web-{89383AC6-C1B0-453A-97AC-20170AE2E6A6}" dt="2018-03-14T18:51:03.367" v="11"/>
          <ac:spMkLst>
            <pc:docMk/>
            <pc:sldMk cId="3673038581" sldId="265"/>
            <ac:spMk id="10" creationId="{00000000-0000-0000-0000-000000000000}"/>
          </ac:spMkLst>
        </pc:spChg>
        <pc:spChg chg="mod">
          <ac:chgData name="Herman van Veelen" userId="1003BFFD8BC87AB1@LIVE.COM" providerId="AD" clId="Web-{89383AC6-C1B0-453A-97AC-20170AE2E6A6}" dt="2018-03-14T18:51:23.618" v="16"/>
          <ac:spMkLst>
            <pc:docMk/>
            <pc:sldMk cId="3673038581" sldId="265"/>
            <ac:spMk id="13" creationId="{00000000-0000-0000-0000-000000000000}"/>
          </ac:spMkLst>
        </pc:spChg>
      </pc:sldChg>
    </pc:docChg>
  </pc:docChgLst>
  <pc:docChgLst>
    <pc:chgData name="Hetty Vermeulen" userId="S::hettyvermeulen@vhphp.nl::5f2a26cd-a665-4fde-b83f-1bf8ed19ddb8" providerId="AD" clId="Web-{F15753C4-4E8D-46C7-A8A3-B9CF8F6143E7}"/>
    <pc:docChg chg="modSld">
      <pc:chgData name="Hetty Vermeulen" userId="S::hettyvermeulen@vhphp.nl::5f2a26cd-a665-4fde-b83f-1bf8ed19ddb8" providerId="AD" clId="Web-{F15753C4-4E8D-46C7-A8A3-B9CF8F6143E7}" dt="2018-06-25T08:10:26.360" v="193" actId="1076"/>
      <pc:docMkLst>
        <pc:docMk/>
      </pc:docMkLst>
      <pc:sldChg chg="modSp">
        <pc:chgData name="Hetty Vermeulen" userId="S::hettyvermeulen@vhphp.nl::5f2a26cd-a665-4fde-b83f-1bf8ed19ddb8" providerId="AD" clId="Web-{F15753C4-4E8D-46C7-A8A3-B9CF8F6143E7}" dt="2018-06-25T08:07:04.493" v="142" actId="20577"/>
        <pc:sldMkLst>
          <pc:docMk/>
          <pc:sldMk cId="558513728" sldId="327"/>
        </pc:sldMkLst>
        <pc:spChg chg="mod">
          <ac:chgData name="Hetty Vermeulen" userId="S::hettyvermeulen@vhphp.nl::5f2a26cd-a665-4fde-b83f-1bf8ed19ddb8" providerId="AD" clId="Web-{F15753C4-4E8D-46C7-A8A3-B9CF8F6143E7}" dt="2018-06-25T08:07:04.493" v="142" actId="20577"/>
          <ac:spMkLst>
            <pc:docMk/>
            <pc:sldMk cId="558513728" sldId="327"/>
            <ac:spMk id="3" creationId="{00000000-0000-0000-0000-000000000000}"/>
          </ac:spMkLst>
        </pc:spChg>
      </pc:sldChg>
      <pc:sldChg chg="addSp modSp">
        <pc:chgData name="Hetty Vermeulen" userId="S::hettyvermeulen@vhphp.nl::5f2a26cd-a665-4fde-b83f-1bf8ed19ddb8" providerId="AD" clId="Web-{F15753C4-4E8D-46C7-A8A3-B9CF8F6143E7}" dt="2018-06-25T08:10:26.360" v="193" actId="1076"/>
        <pc:sldMkLst>
          <pc:docMk/>
          <pc:sldMk cId="2011760628" sldId="328"/>
        </pc:sldMkLst>
        <pc:spChg chg="mod">
          <ac:chgData name="Hetty Vermeulen" userId="S::hettyvermeulen@vhphp.nl::5f2a26cd-a665-4fde-b83f-1bf8ed19ddb8" providerId="AD" clId="Web-{F15753C4-4E8D-46C7-A8A3-B9CF8F6143E7}" dt="2018-06-25T08:10:20.969" v="191" actId="20577"/>
          <ac:spMkLst>
            <pc:docMk/>
            <pc:sldMk cId="2011760628" sldId="328"/>
            <ac:spMk id="3" creationId="{00000000-0000-0000-0000-000000000000}"/>
          </ac:spMkLst>
        </pc:spChg>
        <pc:picChg chg="add mod">
          <ac:chgData name="Hetty Vermeulen" userId="S::hettyvermeulen@vhphp.nl::5f2a26cd-a665-4fde-b83f-1bf8ed19ddb8" providerId="AD" clId="Web-{F15753C4-4E8D-46C7-A8A3-B9CF8F6143E7}" dt="2018-06-25T08:10:26.360" v="193" actId="1076"/>
          <ac:picMkLst>
            <pc:docMk/>
            <pc:sldMk cId="2011760628" sldId="328"/>
            <ac:picMk id="4" creationId="{56CF7C9B-B18B-4931-B877-79A93966D24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3674213-5A38-4816-8005-08CA6AE33F52}" type="datetime1">
              <a:rPr lang="nl-NL"/>
              <a:pPr>
                <a:defRPr/>
              </a:pPr>
              <a:t>20-3-2019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5FE3FE1-6BD5-44B5-95B5-2A051009F430}" type="slidenum">
              <a:rPr lang="en-US"/>
              <a:pPr>
                <a:defRPr/>
              </a:pPr>
              <a:t>‹nr.›</a:t>
            </a:fld>
            <a:endParaRPr lang="en-US"/>
          </a:p>
        </p:txBody>
      </p:sp>
    </p:spTree>
    <p:extLst>
      <p:ext uri="{BB962C8B-B14F-4D97-AF65-F5344CB8AC3E}">
        <p14:creationId xmlns:p14="http://schemas.microsoft.com/office/powerpoint/2010/main" val="3591451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8CAF78E-6BF4-462A-BBC6-34A19C16A179}" type="datetime1">
              <a:rPr lang="nl-NL"/>
              <a:pPr>
                <a:defRPr/>
              </a:pPr>
              <a:t>20-3-2019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3C4BC5-95D4-4A76-83B9-D1B4BC8BC466}" type="slidenum">
              <a:rPr lang="en-US"/>
              <a:pPr>
                <a:defRPr/>
              </a:pPr>
              <a:t>‹nr.›</a:t>
            </a:fld>
            <a:endParaRPr lang="en-US"/>
          </a:p>
        </p:txBody>
      </p:sp>
    </p:spTree>
    <p:extLst>
      <p:ext uri="{BB962C8B-B14F-4D97-AF65-F5344CB8AC3E}">
        <p14:creationId xmlns:p14="http://schemas.microsoft.com/office/powerpoint/2010/main" val="12646861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5" charset="-128"/>
        <a:cs typeface="ＭＳ Ｐゴシック" pitchFamily="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zal</a:t>
            </a:r>
            <a:r>
              <a:rPr lang="nl-NL" baseline="0" dirty="0" smtClean="0"/>
              <a:t> beginnen met mezelf voorstellen. Dit ben ik. En dit ben ik met al mijn collega’s. Mijn naam is Hetty Vermeulen, al meer dan 10 jaar werkzaam bij vhp human performance. Daarvoor 14 jaar bij Arbo Unie. Mijn expertisegebied is fysieke arbeid. Onderzoek, training, productie-</a:t>
            </a:r>
            <a:r>
              <a:rPr lang="nl-NL" baseline="0" dirty="0" err="1" smtClean="0"/>
              <a:t>efficientie</a:t>
            </a:r>
            <a:r>
              <a:rPr lang="nl-NL" baseline="0" dirty="0" smtClean="0"/>
              <a:t>, ontwerpen van hulpmiddelen noem maar op. Binnen vhp houden wij ons bezig met ontwerpen van werkomgevingen in diverse sectoren, zoals zorg, overheid en industrie. Ikzelf doe vooral veel in de industrie, en dus ook in de bouw. Volgende dia.</a:t>
            </a:r>
            <a:endParaRPr lang="nl-NL" dirty="0" smtClean="0"/>
          </a:p>
        </p:txBody>
      </p:sp>
      <p:sp>
        <p:nvSpPr>
          <p:cNvPr id="4" name="Tijdelijke aanduiding voor dianummer 3"/>
          <p:cNvSpPr>
            <a:spLocks noGrp="1"/>
          </p:cNvSpPr>
          <p:nvPr>
            <p:ph type="sldNum" sz="quarter" idx="10"/>
          </p:nvPr>
        </p:nvSpPr>
        <p:spPr/>
        <p:txBody>
          <a:bodyPr/>
          <a:lstStyle/>
          <a:p>
            <a:pPr>
              <a:defRPr/>
            </a:pPr>
            <a:fld id="{EF3C4BC5-95D4-4A76-83B9-D1B4BC8BC466}" type="slidenum">
              <a:rPr lang="en-US" smtClean="0"/>
              <a:pPr>
                <a:defRPr/>
              </a:pPr>
              <a:t>2</a:t>
            </a:fld>
            <a:endParaRPr lang="en-US"/>
          </a:p>
        </p:txBody>
      </p:sp>
    </p:spTree>
    <p:extLst>
      <p:ext uri="{BB962C8B-B14F-4D97-AF65-F5344CB8AC3E}">
        <p14:creationId xmlns:p14="http://schemas.microsoft.com/office/powerpoint/2010/main" val="76770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a:t>
            </a:r>
            <a:r>
              <a:rPr lang="nl-NL" baseline="0" dirty="0" smtClean="0"/>
              <a:t> speelveld waarin wij ons begeven is breed: van duurzame inzetbaarheid, het uitvoeren van risico-inventarisaties tot ontwerpen van meet- en regelkamers, en dus ook onderzoek op het gebied van fysieke belasting. Eigenlijk is alles samen te vatten onder de noemer “het begeleiden van veranderingen”.</a:t>
            </a:r>
            <a:endParaRPr lang="nl-NL" dirty="0"/>
          </a:p>
        </p:txBody>
      </p:sp>
      <p:sp>
        <p:nvSpPr>
          <p:cNvPr id="4" name="Tijdelijke aanduiding voor dianummer 3"/>
          <p:cNvSpPr>
            <a:spLocks noGrp="1"/>
          </p:cNvSpPr>
          <p:nvPr>
            <p:ph type="sldNum" sz="quarter" idx="10"/>
          </p:nvPr>
        </p:nvSpPr>
        <p:spPr/>
        <p:txBody>
          <a:bodyPr/>
          <a:lstStyle/>
          <a:p>
            <a:pPr>
              <a:defRPr/>
            </a:pPr>
            <a:fld id="{EF3C4BC5-95D4-4A76-83B9-D1B4BC8BC466}" type="slidenum">
              <a:rPr lang="en-US" smtClean="0"/>
              <a:pPr>
                <a:defRPr/>
              </a:pPr>
              <a:t>3</a:t>
            </a:fld>
            <a:endParaRPr lang="en-US"/>
          </a:p>
        </p:txBody>
      </p:sp>
    </p:spTree>
    <p:extLst>
      <p:ext uri="{BB962C8B-B14F-4D97-AF65-F5344CB8AC3E}">
        <p14:creationId xmlns:p14="http://schemas.microsoft.com/office/powerpoint/2010/main" val="385816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komende 15 minuten neem ik u mee in de resultaten van dit onderzoek.</a:t>
            </a:r>
            <a:endParaRPr lang="nl-NL" dirty="0"/>
          </a:p>
        </p:txBody>
      </p:sp>
      <p:sp>
        <p:nvSpPr>
          <p:cNvPr id="4" name="Tijdelijke aanduiding voor dianummer 3"/>
          <p:cNvSpPr>
            <a:spLocks noGrp="1"/>
          </p:cNvSpPr>
          <p:nvPr>
            <p:ph type="sldNum" sz="quarter" idx="10"/>
          </p:nvPr>
        </p:nvSpPr>
        <p:spPr/>
        <p:txBody>
          <a:bodyPr/>
          <a:lstStyle/>
          <a:p>
            <a:pPr>
              <a:defRPr/>
            </a:pPr>
            <a:fld id="{EF3C4BC5-95D4-4A76-83B9-D1B4BC8BC466}" type="slidenum">
              <a:rPr lang="en-US" smtClean="0"/>
              <a:pPr>
                <a:defRPr/>
              </a:pPr>
              <a:t>5</a:t>
            </a:fld>
            <a:endParaRPr lang="en-US"/>
          </a:p>
        </p:txBody>
      </p:sp>
    </p:spTree>
    <p:extLst>
      <p:ext uri="{BB962C8B-B14F-4D97-AF65-F5344CB8AC3E}">
        <p14:creationId xmlns:p14="http://schemas.microsoft.com/office/powerpoint/2010/main" val="389451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vhphp.nl" TargetMode="External"/><Relationship Id="rId2" Type="http://schemas.openxmlformats.org/officeDocument/2006/relationships/hyperlink" Target="mailto:info@vhphp.nl" TargetMode="External"/><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hp titel">
    <p:spTree>
      <p:nvGrpSpPr>
        <p:cNvPr id="1" name=""/>
        <p:cNvGrpSpPr/>
        <p:nvPr/>
      </p:nvGrpSpPr>
      <p:grpSpPr>
        <a:xfrm>
          <a:off x="0" y="0"/>
          <a:ext cx="0" cy="0"/>
          <a:chOff x="0" y="0"/>
          <a:chExt cx="0" cy="0"/>
        </a:xfrm>
      </p:grpSpPr>
      <p:sp>
        <p:nvSpPr>
          <p:cNvPr id="2" name="Title 1"/>
          <p:cNvSpPr>
            <a:spLocks noGrp="1"/>
          </p:cNvSpPr>
          <p:nvPr>
            <p:ph type="ctrTitle"/>
          </p:nvPr>
        </p:nvSpPr>
        <p:spPr>
          <a:xfrm>
            <a:off x="922562" y="3208109"/>
            <a:ext cx="10258055" cy="972000"/>
          </a:xfrm>
          <a:prstGeom prst="rect">
            <a:avLst/>
          </a:prstGeom>
        </p:spPr>
        <p:txBody>
          <a:bodyPr lIns="0" tIns="0" rIns="0" bIns="0"/>
          <a:lstStyle>
            <a:lvl1pPr algn="ctr">
              <a:defRPr sz="2400" b="1" i="0"/>
            </a:lvl1pPr>
          </a:lstStyle>
          <a:p>
            <a:r>
              <a:rPr lang="nl-NL" noProof="0"/>
              <a:t>Klik om de stijl te bewerken</a:t>
            </a:r>
          </a:p>
        </p:txBody>
      </p:sp>
      <p:sp>
        <p:nvSpPr>
          <p:cNvPr id="3" name="Subtitle 2"/>
          <p:cNvSpPr>
            <a:spLocks noGrp="1"/>
          </p:cNvSpPr>
          <p:nvPr>
            <p:ph type="subTitle" idx="1"/>
          </p:nvPr>
        </p:nvSpPr>
        <p:spPr>
          <a:xfrm>
            <a:off x="922564" y="4343390"/>
            <a:ext cx="10258053" cy="1183821"/>
          </a:xfrm>
          <a:prstGeom prst="rect">
            <a:avLst/>
          </a:prstGeom>
        </p:spPr>
        <p:txBody>
          <a:bodyPr lIns="0" tIns="0" rIns="0" bIns="0"/>
          <a:lstStyle>
            <a:lvl1pPr marL="0" indent="0" algn="ctr">
              <a:buNone/>
              <a:defRPr sz="1800">
                <a:solidFill>
                  <a:schemeClr val="tx2"/>
                </a:solidFill>
              </a:defRPr>
            </a:lvl1pPr>
            <a:lvl2pPr marL="532318" indent="0" algn="ctr">
              <a:buNone/>
              <a:defRPr>
                <a:solidFill>
                  <a:schemeClr val="tx1">
                    <a:tint val="75000"/>
                  </a:schemeClr>
                </a:solidFill>
              </a:defRPr>
            </a:lvl2pPr>
            <a:lvl3pPr marL="1064636" indent="0" algn="ctr">
              <a:buNone/>
              <a:defRPr>
                <a:solidFill>
                  <a:schemeClr val="tx1">
                    <a:tint val="75000"/>
                  </a:schemeClr>
                </a:solidFill>
              </a:defRPr>
            </a:lvl3pPr>
            <a:lvl4pPr marL="1596954" indent="0" algn="ctr">
              <a:buNone/>
              <a:defRPr>
                <a:solidFill>
                  <a:schemeClr val="tx1">
                    <a:tint val="75000"/>
                  </a:schemeClr>
                </a:solidFill>
              </a:defRPr>
            </a:lvl4pPr>
            <a:lvl5pPr marL="2129272" indent="0" algn="ctr">
              <a:buNone/>
              <a:defRPr>
                <a:solidFill>
                  <a:schemeClr val="tx1">
                    <a:tint val="75000"/>
                  </a:schemeClr>
                </a:solidFill>
              </a:defRPr>
            </a:lvl5pPr>
            <a:lvl6pPr marL="2661590" indent="0" algn="ctr">
              <a:buNone/>
              <a:defRPr>
                <a:solidFill>
                  <a:schemeClr val="tx1">
                    <a:tint val="75000"/>
                  </a:schemeClr>
                </a:solidFill>
              </a:defRPr>
            </a:lvl6pPr>
            <a:lvl7pPr marL="3193908" indent="0" algn="ctr">
              <a:buNone/>
              <a:defRPr>
                <a:solidFill>
                  <a:schemeClr val="tx1">
                    <a:tint val="75000"/>
                  </a:schemeClr>
                </a:solidFill>
              </a:defRPr>
            </a:lvl7pPr>
            <a:lvl8pPr marL="3726226" indent="0" algn="ctr">
              <a:buNone/>
              <a:defRPr>
                <a:solidFill>
                  <a:schemeClr val="tx1">
                    <a:tint val="75000"/>
                  </a:schemeClr>
                </a:solidFill>
              </a:defRPr>
            </a:lvl8pPr>
            <a:lvl9pPr marL="4258544" indent="0" algn="ctr">
              <a:buNone/>
              <a:defRPr>
                <a:solidFill>
                  <a:schemeClr val="tx1">
                    <a:tint val="75000"/>
                  </a:schemeClr>
                </a:solidFill>
              </a:defRPr>
            </a:lvl9pPr>
          </a:lstStyle>
          <a:p>
            <a:r>
              <a:rPr lang="nl-NL" noProof="0"/>
              <a:t>Klik om de ondertitelstijl van het model te bewerken</a:t>
            </a:r>
            <a:endParaRPr lang="en-US"/>
          </a:p>
        </p:txBody>
      </p:sp>
      <p:sp>
        <p:nvSpPr>
          <p:cNvPr id="4" name="Titel 2"/>
          <p:cNvSpPr txBox="1">
            <a:spLocks/>
          </p:cNvSpPr>
          <p:nvPr userDrawn="1"/>
        </p:nvSpPr>
        <p:spPr>
          <a:xfrm>
            <a:off x="922563" y="6046338"/>
            <a:ext cx="10258053" cy="623884"/>
          </a:xfrm>
          <a:prstGeom prst="rect">
            <a:avLst/>
          </a:prstGeom>
        </p:spPr>
        <p:txBody>
          <a:bodyPr/>
          <a:lstStyle>
            <a:lvl1pPr algn="ctr" defTabSz="532318" rtl="0" eaLnBrk="0" fontAlgn="base" hangingPunct="0">
              <a:spcBef>
                <a:spcPct val="0"/>
              </a:spcBef>
              <a:spcAft>
                <a:spcPct val="0"/>
              </a:spcAft>
              <a:defRPr sz="5123" kern="1200">
                <a:solidFill>
                  <a:schemeClr val="tx1"/>
                </a:solidFill>
                <a:latin typeface="+mj-lt"/>
                <a:ea typeface="ＭＳ Ｐゴシック" pitchFamily="5" charset="-128"/>
                <a:cs typeface="ＭＳ Ｐゴシック" pitchFamily="5" charset="-128"/>
              </a:defRPr>
            </a:lvl1pPr>
            <a:lvl2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2pPr>
            <a:lvl3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3pPr>
            <a:lvl4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4pPr>
            <a:lvl5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5pPr>
            <a:lvl6pPr marL="532318"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6pPr>
            <a:lvl7pPr marL="1064636"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7pPr>
            <a:lvl8pPr marL="1596954"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8pPr>
            <a:lvl9pPr marL="2129272"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9pPr>
          </a:lstStyle>
          <a:p>
            <a:r>
              <a:rPr lang="nl-NL" sz="2000" b="1">
                <a:solidFill>
                  <a:schemeClr val="bg2">
                    <a:lumMod val="75000"/>
                  </a:schemeClr>
                </a:solidFill>
                <a:ea typeface="ＭＳ Ｐゴシック" charset="-128"/>
                <a:cs typeface="ＭＳ Ｐゴシック" charset="-128"/>
              </a:rPr>
              <a:t>Maak de mens het hart van de toekomst</a:t>
            </a:r>
            <a:endParaRPr lang="nl-NL" sz="2000" b="1">
              <a:solidFill>
                <a:schemeClr val="bg2">
                  <a:lumMod val="75000"/>
                </a:schemeClr>
              </a:solidFill>
            </a:endParaRPr>
          </a:p>
        </p:txBody>
      </p:sp>
      <p:sp>
        <p:nvSpPr>
          <p:cNvPr id="5" name="Subtitle 2"/>
          <p:cNvSpPr txBox="1">
            <a:spLocks/>
          </p:cNvSpPr>
          <p:nvPr userDrawn="1"/>
        </p:nvSpPr>
        <p:spPr bwMode="auto">
          <a:xfrm>
            <a:off x="922563" y="6335486"/>
            <a:ext cx="10258053" cy="370114"/>
          </a:xfrm>
          <a:prstGeom prst="rect">
            <a:avLst/>
          </a:prstGeom>
          <a:noFill/>
          <a:ln>
            <a:miter lim="800000"/>
            <a:headEnd/>
            <a:tailEnd/>
          </a:ln>
        </p:spPr>
        <p:txBody>
          <a:bodyPr vert="horz" wrap="square" numCol="1" anchor="t" anchorCtr="0" compatLnSpc="1">
            <a:prstTxWarp prst="textNoShape">
              <a:avLst/>
            </a:prstTxWarp>
          </a:bodyPr>
          <a:lstStyle>
            <a:lvl1pPr marL="399238" indent="-399238" algn="l" defTabSz="532318" rtl="0" eaLnBrk="0" fontAlgn="base" hangingPunct="0">
              <a:spcBef>
                <a:spcPct val="20000"/>
              </a:spcBef>
              <a:spcAft>
                <a:spcPct val="0"/>
              </a:spcAft>
              <a:buFont typeface="Arial" charset="0"/>
              <a:defRPr sz="3726" kern="1200">
                <a:solidFill>
                  <a:schemeClr val="tx1"/>
                </a:solidFill>
                <a:latin typeface="+mn-lt"/>
                <a:ea typeface="ＭＳ Ｐゴシック" pitchFamily="5" charset="-128"/>
                <a:cs typeface="ＭＳ Ｐゴシック" pitchFamily="5" charset="-128"/>
              </a:defRPr>
            </a:lvl1pPr>
            <a:lvl2pPr marL="865017" indent="-332699" algn="l" defTabSz="532318" rtl="0" eaLnBrk="0" fontAlgn="base" hangingPunct="0">
              <a:spcBef>
                <a:spcPct val="20000"/>
              </a:spcBef>
              <a:spcAft>
                <a:spcPct val="0"/>
              </a:spcAft>
              <a:buFont typeface="Arial" charset="0"/>
              <a:buChar char="–"/>
              <a:defRPr sz="3260" kern="1200">
                <a:solidFill>
                  <a:schemeClr val="tx1"/>
                </a:solidFill>
                <a:latin typeface="+mn-lt"/>
                <a:ea typeface="ＭＳ Ｐゴシック" pitchFamily="5" charset="-128"/>
                <a:cs typeface="+mn-cs"/>
              </a:defRPr>
            </a:lvl2pPr>
            <a:lvl3pPr marL="1330795" indent="-266159" algn="l" defTabSz="532318" rtl="0" eaLnBrk="0" fontAlgn="base" hangingPunct="0">
              <a:spcBef>
                <a:spcPct val="20000"/>
              </a:spcBef>
              <a:spcAft>
                <a:spcPct val="0"/>
              </a:spcAft>
              <a:buFont typeface="Arial" charset="0"/>
              <a:buChar char="•"/>
              <a:defRPr sz="2794" kern="1200">
                <a:solidFill>
                  <a:schemeClr val="tx1"/>
                </a:solidFill>
                <a:latin typeface="+mn-lt"/>
                <a:ea typeface="ＭＳ Ｐゴシック" pitchFamily="5" charset="-128"/>
                <a:cs typeface="+mn-cs"/>
              </a:defRPr>
            </a:lvl3pPr>
            <a:lvl4pPr marL="1863113" indent="-266159" algn="l" defTabSz="532318" rtl="0" eaLnBrk="0" fontAlgn="base" hangingPunct="0">
              <a:spcBef>
                <a:spcPct val="20000"/>
              </a:spcBef>
              <a:spcAft>
                <a:spcPct val="0"/>
              </a:spcAft>
              <a:buFont typeface="Arial" charset="0"/>
              <a:buChar char="–"/>
              <a:defRPr sz="2329" kern="1200">
                <a:solidFill>
                  <a:schemeClr val="tx1"/>
                </a:solidFill>
                <a:latin typeface="+mn-lt"/>
                <a:ea typeface="ＭＳ Ｐゴシック" pitchFamily="5" charset="-128"/>
                <a:cs typeface="+mn-cs"/>
              </a:defRPr>
            </a:lvl4pPr>
            <a:lvl5pPr marL="2395431" indent="-266159" algn="l" defTabSz="532318" rtl="0" eaLnBrk="0" fontAlgn="base" hangingPunct="0">
              <a:spcBef>
                <a:spcPct val="20000"/>
              </a:spcBef>
              <a:spcAft>
                <a:spcPct val="0"/>
              </a:spcAft>
              <a:buFont typeface="Arial" charset="0"/>
              <a:buChar char="»"/>
              <a:defRPr sz="2329" kern="1200">
                <a:solidFill>
                  <a:schemeClr val="tx1"/>
                </a:solidFill>
                <a:latin typeface="+mn-lt"/>
                <a:ea typeface="ＭＳ Ｐゴシック" pitchFamily="5" charset="-128"/>
                <a:cs typeface="+mn-cs"/>
              </a:defRPr>
            </a:lvl5pPr>
            <a:lvl6pPr marL="2927749" indent="-266159" algn="l" defTabSz="532318" rtl="0" eaLnBrk="1" latinLnBrk="0" hangingPunct="1">
              <a:spcBef>
                <a:spcPct val="20000"/>
              </a:spcBef>
              <a:buFont typeface="Arial"/>
              <a:buChar char="•"/>
              <a:defRPr sz="2329" kern="1200">
                <a:solidFill>
                  <a:schemeClr val="tx1"/>
                </a:solidFill>
                <a:latin typeface="+mn-lt"/>
                <a:ea typeface="+mn-ea"/>
                <a:cs typeface="+mn-cs"/>
              </a:defRPr>
            </a:lvl6pPr>
            <a:lvl7pPr marL="3460067" indent="-266159" algn="l" defTabSz="532318" rtl="0" eaLnBrk="1" latinLnBrk="0" hangingPunct="1">
              <a:spcBef>
                <a:spcPct val="20000"/>
              </a:spcBef>
              <a:buFont typeface="Arial"/>
              <a:buChar char="•"/>
              <a:defRPr sz="2329" kern="1200">
                <a:solidFill>
                  <a:schemeClr val="tx1"/>
                </a:solidFill>
                <a:latin typeface="+mn-lt"/>
                <a:ea typeface="+mn-ea"/>
                <a:cs typeface="+mn-cs"/>
              </a:defRPr>
            </a:lvl7pPr>
            <a:lvl8pPr marL="3992385" indent="-266159" algn="l" defTabSz="532318" rtl="0" eaLnBrk="1" latinLnBrk="0" hangingPunct="1">
              <a:spcBef>
                <a:spcPct val="20000"/>
              </a:spcBef>
              <a:buFont typeface="Arial"/>
              <a:buChar char="•"/>
              <a:defRPr sz="2329" kern="1200">
                <a:solidFill>
                  <a:schemeClr val="tx1"/>
                </a:solidFill>
                <a:latin typeface="+mn-lt"/>
                <a:ea typeface="+mn-ea"/>
                <a:cs typeface="+mn-cs"/>
              </a:defRPr>
            </a:lvl8pPr>
            <a:lvl9pPr marL="4524703" indent="-266159" algn="l" defTabSz="532318" rtl="0" eaLnBrk="1" latinLnBrk="0" hangingPunct="1">
              <a:spcBef>
                <a:spcPct val="20000"/>
              </a:spcBef>
              <a:buFont typeface="Arial"/>
              <a:buChar char="•"/>
              <a:defRPr sz="2329" kern="1200">
                <a:solidFill>
                  <a:schemeClr val="tx1"/>
                </a:solidFill>
                <a:latin typeface="+mn-lt"/>
                <a:ea typeface="+mn-ea"/>
                <a:cs typeface="+mn-cs"/>
              </a:defRPr>
            </a:lvl9pPr>
          </a:lstStyle>
          <a:p>
            <a:pPr algn="ctr" eaLnBrk="1" hangingPunct="1"/>
            <a:r>
              <a:rPr lang="nl-NL" sz="1400" i="0">
                <a:solidFill>
                  <a:schemeClr val="bg2">
                    <a:lumMod val="75000"/>
                  </a:schemeClr>
                </a:solidFill>
                <a:ea typeface="ＭＳ Ｐゴシック" charset="-128"/>
                <a:cs typeface="ＭＳ Ｐゴシック" charset="-128"/>
              </a:rPr>
              <a:t>en vergroot de kracht en flexibiliteit van uw organisatie</a:t>
            </a:r>
          </a:p>
        </p:txBody>
      </p:sp>
      <p:cxnSp>
        <p:nvCxnSpPr>
          <p:cNvPr id="7" name="Rechte verbindingslijn 6"/>
          <p:cNvCxnSpPr/>
          <p:nvPr userDrawn="1"/>
        </p:nvCxnSpPr>
        <p:spPr>
          <a:xfrm>
            <a:off x="922564" y="2057400"/>
            <a:ext cx="10258053" cy="0"/>
          </a:xfrm>
          <a:prstGeom prst="line">
            <a:avLst/>
          </a:prstGeom>
          <a:ln w="38100"/>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vhp titel">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922562" y="4668793"/>
            <a:ext cx="10258055" cy="761621"/>
          </a:xfrm>
          <a:prstGeom prst="rect">
            <a:avLst/>
          </a:prstGeom>
        </p:spPr>
        <p:txBody>
          <a:bodyPr lIns="0" tIns="0" rIns="0" bIns="0"/>
          <a:lstStyle>
            <a:lvl1pPr algn="l">
              <a:defRPr sz="2000" b="1" i="0">
                <a:solidFill>
                  <a:schemeClr val="bg1"/>
                </a:solidFill>
              </a:defRPr>
            </a:lvl1pPr>
          </a:lstStyle>
          <a:p>
            <a:r>
              <a:rPr lang="nl-NL" noProof="0"/>
              <a:t>Klik om de stijl te bewerken</a:t>
            </a:r>
          </a:p>
        </p:txBody>
      </p:sp>
      <p:sp>
        <p:nvSpPr>
          <p:cNvPr id="7" name="Subtitle 2"/>
          <p:cNvSpPr>
            <a:spLocks noGrp="1"/>
          </p:cNvSpPr>
          <p:nvPr>
            <p:ph type="subTitle" idx="1"/>
          </p:nvPr>
        </p:nvSpPr>
        <p:spPr>
          <a:xfrm>
            <a:off x="922564" y="5496163"/>
            <a:ext cx="10258053" cy="1183821"/>
          </a:xfrm>
          <a:prstGeom prst="rect">
            <a:avLst/>
          </a:prstGeom>
        </p:spPr>
        <p:txBody>
          <a:bodyPr lIns="0" tIns="0" rIns="0" bIns="0"/>
          <a:lstStyle>
            <a:lvl1pPr marL="0" indent="0" algn="l">
              <a:buNone/>
              <a:defRPr sz="1800">
                <a:solidFill>
                  <a:schemeClr val="bg1"/>
                </a:solidFill>
              </a:defRPr>
            </a:lvl1pPr>
            <a:lvl2pPr marL="532318" indent="0" algn="ctr">
              <a:buNone/>
              <a:defRPr>
                <a:solidFill>
                  <a:schemeClr val="tx1">
                    <a:tint val="75000"/>
                  </a:schemeClr>
                </a:solidFill>
              </a:defRPr>
            </a:lvl2pPr>
            <a:lvl3pPr marL="1064636" indent="0" algn="ctr">
              <a:buNone/>
              <a:defRPr>
                <a:solidFill>
                  <a:schemeClr val="tx1">
                    <a:tint val="75000"/>
                  </a:schemeClr>
                </a:solidFill>
              </a:defRPr>
            </a:lvl3pPr>
            <a:lvl4pPr marL="1596954" indent="0" algn="ctr">
              <a:buNone/>
              <a:defRPr>
                <a:solidFill>
                  <a:schemeClr val="tx1">
                    <a:tint val="75000"/>
                  </a:schemeClr>
                </a:solidFill>
              </a:defRPr>
            </a:lvl4pPr>
            <a:lvl5pPr marL="2129272" indent="0" algn="ctr">
              <a:buNone/>
              <a:defRPr>
                <a:solidFill>
                  <a:schemeClr val="tx1">
                    <a:tint val="75000"/>
                  </a:schemeClr>
                </a:solidFill>
              </a:defRPr>
            </a:lvl5pPr>
            <a:lvl6pPr marL="2661590" indent="0" algn="ctr">
              <a:buNone/>
              <a:defRPr>
                <a:solidFill>
                  <a:schemeClr val="tx1">
                    <a:tint val="75000"/>
                  </a:schemeClr>
                </a:solidFill>
              </a:defRPr>
            </a:lvl6pPr>
            <a:lvl7pPr marL="3193908" indent="0" algn="ctr">
              <a:buNone/>
              <a:defRPr>
                <a:solidFill>
                  <a:schemeClr val="tx1">
                    <a:tint val="75000"/>
                  </a:schemeClr>
                </a:solidFill>
              </a:defRPr>
            </a:lvl7pPr>
            <a:lvl8pPr marL="3726226" indent="0" algn="ctr">
              <a:buNone/>
              <a:defRPr>
                <a:solidFill>
                  <a:schemeClr val="tx1">
                    <a:tint val="75000"/>
                  </a:schemeClr>
                </a:solidFill>
              </a:defRPr>
            </a:lvl8pPr>
            <a:lvl9pPr marL="4258544" indent="0" algn="ctr">
              <a:buNone/>
              <a:defRPr>
                <a:solidFill>
                  <a:schemeClr val="tx1">
                    <a:tint val="75000"/>
                  </a:schemeClr>
                </a:solidFill>
              </a:defRPr>
            </a:lvl9pPr>
          </a:lstStyle>
          <a:p>
            <a:r>
              <a:rPr lang="nl-NL" noProof="0"/>
              <a:t>Klik om de ondertitelstijl van het model te bewerken</a:t>
            </a:r>
            <a:endParaRPr lang="en-US"/>
          </a:p>
        </p:txBody>
      </p:sp>
    </p:spTree>
    <p:extLst>
      <p:ext uri="{BB962C8B-B14F-4D97-AF65-F5344CB8AC3E}">
        <p14:creationId xmlns:p14="http://schemas.microsoft.com/office/powerpoint/2010/main" val="153334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solidFill>
          <a:srgbClr val="D2E0E0"/>
        </a:solidFill>
        <a:effectLst/>
      </p:bgPr>
    </p:bg>
    <p:spTree>
      <p:nvGrpSpPr>
        <p:cNvPr id="1" name=""/>
        <p:cNvGrpSpPr/>
        <p:nvPr/>
      </p:nvGrpSpPr>
      <p:grpSpPr>
        <a:xfrm>
          <a:off x="0" y="0"/>
          <a:ext cx="0" cy="0"/>
          <a:chOff x="0" y="0"/>
          <a:chExt cx="0" cy="0"/>
        </a:xfrm>
      </p:grpSpPr>
      <p:sp>
        <p:nvSpPr>
          <p:cNvPr id="3" name="Title 1"/>
          <p:cNvSpPr txBox="1">
            <a:spLocks/>
          </p:cNvSpPr>
          <p:nvPr userDrawn="1"/>
        </p:nvSpPr>
        <p:spPr bwMode="auto">
          <a:xfrm>
            <a:off x="1419160" y="3785984"/>
            <a:ext cx="8962809" cy="2621168"/>
          </a:xfrm>
          <a:prstGeom prst="rect">
            <a:avLst/>
          </a:prstGeom>
          <a:noFill/>
          <a:ln>
            <a:miter lim="800000"/>
            <a:headEnd/>
            <a:tailEnd/>
          </a:ln>
        </p:spPr>
        <p:txBody>
          <a:bodyPr lIns="0" tIns="0" rIns="0" bIns="0">
            <a:prstTxWarp prst="textNoShape">
              <a:avLst/>
            </a:prstTxWarp>
          </a:bodyPr>
          <a:lstStyle>
            <a:lvl1pPr algn="ctr" defTabSz="532318" rtl="0" eaLnBrk="0" fontAlgn="base" hangingPunct="0">
              <a:spcBef>
                <a:spcPct val="0"/>
              </a:spcBef>
              <a:spcAft>
                <a:spcPct val="0"/>
              </a:spcAft>
              <a:defRPr sz="5123" kern="1200">
                <a:solidFill>
                  <a:schemeClr val="tx1"/>
                </a:solidFill>
                <a:latin typeface="+mj-lt"/>
                <a:ea typeface="ＭＳ Ｐゴシック" pitchFamily="5" charset="-128"/>
                <a:cs typeface="ＭＳ Ｐゴシック" pitchFamily="5" charset="-128"/>
              </a:defRPr>
            </a:lvl1pPr>
            <a:lvl2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2pPr>
            <a:lvl3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3pPr>
            <a:lvl4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4pPr>
            <a:lvl5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5pPr>
            <a:lvl6pPr marL="532318"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6pPr>
            <a:lvl7pPr marL="1064636"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7pPr>
            <a:lvl8pPr marL="1596954"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8pPr>
            <a:lvl9pPr marL="2129272"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9pPr>
          </a:lstStyle>
          <a:p>
            <a:pPr eaLnBrk="1" hangingPunct="1"/>
            <a:r>
              <a:rPr lang="nl-NL" sz="2329" b="1">
                <a:ea typeface="ＭＳ Ｐゴシック" charset="-128"/>
                <a:cs typeface="ＭＳ Ｐゴシック" charset="-128"/>
              </a:rPr>
              <a:t>Maak de mens het hart van de toekomst</a:t>
            </a:r>
            <a:br>
              <a:rPr lang="nl-NL" sz="2329" b="1">
                <a:ea typeface="ＭＳ Ｐゴシック" charset="-128"/>
                <a:cs typeface="ＭＳ Ｐゴシック" charset="-128"/>
              </a:rPr>
            </a:br>
            <a:r>
              <a:rPr lang="nl-NL" sz="1630" i="0">
                <a:ea typeface="ＭＳ Ｐゴシック" charset="-128"/>
                <a:cs typeface="ＭＳ Ｐゴシック" charset="-128"/>
              </a:rPr>
              <a:t>en vergroot de kracht en flexibiliteit van uw organisatie</a:t>
            </a:r>
          </a:p>
          <a:p>
            <a:pPr eaLnBrk="1" hangingPunct="1"/>
            <a:endParaRPr lang="nl-NL" sz="1630" i="1">
              <a:ea typeface="ＭＳ Ｐゴシック" charset="-128"/>
              <a:cs typeface="ＭＳ Ｐゴシック" charset="-128"/>
            </a:endParaRPr>
          </a:p>
          <a:p>
            <a:pPr eaLnBrk="1" hangingPunct="1"/>
            <a:endParaRPr lang="nl-NL" sz="1630" i="1">
              <a:ea typeface="ＭＳ Ｐゴシック" charset="-128"/>
              <a:cs typeface="ＭＳ Ｐゴシック" charset="-128"/>
            </a:endParaRPr>
          </a:p>
          <a:p>
            <a:pPr eaLnBrk="1" hangingPunct="1"/>
            <a:r>
              <a:rPr lang="nl-NL" sz="1630" i="1">
                <a:ea typeface="ＭＳ Ｐゴシック" charset="-128"/>
                <a:cs typeface="ＭＳ Ｐゴシック" charset="-128"/>
              </a:rPr>
              <a:t/>
            </a:r>
            <a:br>
              <a:rPr lang="nl-NL" sz="1630" i="1">
                <a:ea typeface="ＭＳ Ｐゴシック" charset="-128"/>
                <a:cs typeface="ＭＳ Ｐゴシック" charset="-128"/>
              </a:rPr>
            </a:br>
            <a:r>
              <a:rPr lang="nl-NL" sz="1630">
                <a:ea typeface="ＭＳ Ｐゴシック" charset="-128"/>
                <a:cs typeface="ＭＳ Ｐゴシック" charset="-128"/>
              </a:rPr>
              <a:t>Huijgensstraat 13a 2515 BD  ‘s-Gravenhage</a:t>
            </a:r>
            <a:br>
              <a:rPr lang="nl-NL" sz="1630">
                <a:ea typeface="ＭＳ Ｐゴシック" charset="-128"/>
                <a:cs typeface="ＭＳ Ｐゴシック" charset="-128"/>
              </a:rPr>
            </a:br>
            <a:r>
              <a:rPr lang="nl-NL" sz="1630">
                <a:ea typeface="ＭＳ Ｐゴシック" charset="-128"/>
                <a:cs typeface="ＭＳ Ｐゴシック" charset="-128"/>
              </a:rPr>
              <a:t>T  +31 (0)70 - 38 92 010 - </a:t>
            </a:r>
            <a:r>
              <a:rPr lang="nl-NL" sz="1630">
                <a:ea typeface="ＭＳ Ｐゴシック" charset="-128"/>
                <a:cs typeface="ＭＳ Ｐゴシック" charset="-128"/>
                <a:hlinkClick r:id="rId2"/>
              </a:rPr>
              <a:t>info@vhphp.nl</a:t>
            </a:r>
            <a:r>
              <a:rPr lang="nl-NL" sz="1630">
                <a:ea typeface="ＭＳ Ｐゴシック" charset="-128"/>
                <a:cs typeface="ＭＳ Ｐゴシック" charset="-128"/>
              </a:rPr>
              <a:t> - </a:t>
            </a:r>
            <a:r>
              <a:rPr lang="nl-NL" sz="1630">
                <a:ea typeface="ＭＳ Ｐゴシック" charset="-128"/>
                <a:cs typeface="ＭＳ Ｐゴシック" charset="-128"/>
                <a:hlinkClick r:id="rId3"/>
              </a:rPr>
              <a:t>www.vhphp.nl</a:t>
            </a:r>
            <a:endParaRPr lang="nl-NL" sz="2329">
              <a:ea typeface="ＭＳ Ｐゴシック" charset="-128"/>
              <a:cs typeface="ＭＳ Ｐゴシック" charset="-128"/>
            </a:endParaRPr>
          </a:p>
        </p:txBody>
      </p:sp>
      <p:pic>
        <p:nvPicPr>
          <p:cNvPr id="4" name="Picture 4" descr="vhp-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12572" y="675835"/>
            <a:ext cx="6312666" cy="2525066"/>
          </a:xfrm>
          <a:prstGeom prst="rect">
            <a:avLst/>
          </a:prstGeom>
        </p:spPr>
      </p:pic>
    </p:spTree>
    <p:extLst>
      <p:ext uri="{BB962C8B-B14F-4D97-AF65-F5344CB8AC3E}">
        <p14:creationId xmlns:p14="http://schemas.microsoft.com/office/powerpoint/2010/main" val="400977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hp titel en inhoud">
    <p:spTree>
      <p:nvGrpSpPr>
        <p:cNvPr id="1" name=""/>
        <p:cNvGrpSpPr/>
        <p:nvPr/>
      </p:nvGrpSpPr>
      <p:grpSpPr>
        <a:xfrm>
          <a:off x="0" y="0"/>
          <a:ext cx="0" cy="0"/>
          <a:chOff x="0" y="0"/>
          <a:chExt cx="0" cy="0"/>
        </a:xfrm>
      </p:grpSpPr>
      <p:sp>
        <p:nvSpPr>
          <p:cNvPr id="2" name="Title 1"/>
          <p:cNvSpPr>
            <a:spLocks noGrp="1"/>
          </p:cNvSpPr>
          <p:nvPr>
            <p:ph type="title"/>
          </p:nvPr>
        </p:nvSpPr>
        <p:spPr>
          <a:xfrm>
            <a:off x="761812" y="192685"/>
            <a:ext cx="10728837" cy="703262"/>
          </a:xfrm>
        </p:spPr>
        <p:txBody>
          <a:bodyPr/>
          <a:lstStyle>
            <a:lvl1pPr marL="0" indent="0">
              <a:defRPr sz="2400"/>
            </a:lvl1pPr>
          </a:lstStyle>
          <a:p>
            <a:r>
              <a:rPr lang="en-US"/>
              <a:t>Click to edit Master title style</a:t>
            </a:r>
          </a:p>
        </p:txBody>
      </p:sp>
      <p:sp>
        <p:nvSpPr>
          <p:cNvPr id="7" name="Text Placeholder 18"/>
          <p:cNvSpPr>
            <a:spLocks noGrp="1"/>
          </p:cNvSpPr>
          <p:nvPr>
            <p:ph idx="1" hasCustomPrompt="1"/>
          </p:nvPr>
        </p:nvSpPr>
        <p:spPr>
          <a:xfrm>
            <a:off x="761813" y="1311216"/>
            <a:ext cx="10728836" cy="4970490"/>
          </a:xfrm>
          <a:prstGeom prst="rect">
            <a:avLst/>
          </a:prstGeom>
        </p:spPr>
        <p:txBody>
          <a:bodyPr vert="horz" lIns="0" tIns="0" rIns="0" bIns="0" rtlCol="0">
            <a:noAutofit/>
          </a:bodyPr>
          <a:lstStyle>
            <a:lvl1pPr>
              <a:defRPr sz="1800"/>
            </a:lvl1pPr>
            <a:lvl2pPr>
              <a:defRPr sz="1800"/>
            </a:lvl2pPr>
            <a:lvl3pPr>
              <a:defRPr sz="1800"/>
            </a:lvl3pPr>
            <a:lvl4pPr>
              <a:defRPr sz="1800"/>
            </a:lvl4pPr>
            <a:lvl5pPr>
              <a:defRPr sz="18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Slide Number Placeholder 3"/>
          <p:cNvSpPr txBox="1">
            <a:spLocks/>
          </p:cNvSpPr>
          <p:nvPr userDrawn="1"/>
        </p:nvSpPr>
        <p:spPr>
          <a:xfrm>
            <a:off x="761812" y="6408859"/>
            <a:ext cx="8047413" cy="36353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397"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l">
              <a:defRPr/>
            </a:pPr>
            <a:r>
              <a:rPr lang="en-US" sz="1000" b="1">
                <a:solidFill>
                  <a:schemeClr val="bg1">
                    <a:lumMod val="75000"/>
                  </a:schemeClr>
                </a:solidFill>
              </a:rPr>
              <a:t>vhp</a:t>
            </a:r>
            <a:r>
              <a:rPr lang="en-US" sz="1000" baseline="0">
                <a:solidFill>
                  <a:schemeClr val="bg1">
                    <a:lumMod val="75000"/>
                  </a:schemeClr>
                </a:solidFill>
              </a:rPr>
              <a:t> human performance </a:t>
            </a:r>
            <a:r>
              <a:rPr lang="en-US" sz="1000" baseline="0" err="1">
                <a:solidFill>
                  <a:schemeClr val="bg1">
                    <a:lumMod val="75000"/>
                  </a:schemeClr>
                </a:solidFill>
              </a:rPr>
              <a:t>b.v</a:t>
            </a:r>
            <a:r>
              <a:rPr lang="en-US" sz="1000" baseline="0">
                <a:solidFill>
                  <a:schemeClr val="bg1">
                    <a:lumMod val="75000"/>
                  </a:schemeClr>
                </a:solidFill>
              </a:rPr>
              <a:t>. - confidential</a:t>
            </a:r>
            <a:endParaRPr lang="en-US" sz="1000">
              <a:solidFill>
                <a:schemeClr val="bg1">
                  <a:lumMod val="75000"/>
                </a:scheme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hasCustomPrompt="1"/>
          </p:nvPr>
        </p:nvSpPr>
        <p:spPr>
          <a:xfrm>
            <a:off x="761813" y="1311216"/>
            <a:ext cx="5220000" cy="4970490"/>
          </a:xfrm>
          <a:prstGeom prst="rect">
            <a:avLst/>
          </a:prstGeom>
        </p:spPr>
        <p:txBody>
          <a:bodyPr vert="horz" lIns="0" tIns="0" rIns="0" bIns="0" rtlCol="0">
            <a:noAutofit/>
          </a:bodyPr>
          <a:lstStyle>
            <a:lvl1pPr>
              <a:defRPr sz="1800"/>
            </a:lvl1pPr>
            <a:lvl2pPr>
              <a:defRPr sz="1800"/>
            </a:lvl2pPr>
            <a:lvl3pPr>
              <a:defRPr sz="1800"/>
            </a:lvl3pPr>
            <a:lvl4pPr>
              <a:defRPr sz="1800"/>
            </a:lvl4pPr>
            <a:lvl5pPr>
              <a:defRPr sz="18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ext Placeholder 8"/>
          <p:cNvSpPr>
            <a:spLocks noGrp="1"/>
          </p:cNvSpPr>
          <p:nvPr>
            <p:ph type="body" sz="quarter" idx="13" hasCustomPrompt="1"/>
          </p:nvPr>
        </p:nvSpPr>
        <p:spPr>
          <a:xfrm>
            <a:off x="761813" y="734642"/>
            <a:ext cx="10719506" cy="576573"/>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8" name="Slide Number Placeholder 3"/>
          <p:cNvSpPr txBox="1">
            <a:spLocks/>
          </p:cNvSpPr>
          <p:nvPr userDrawn="1"/>
        </p:nvSpPr>
        <p:spPr>
          <a:xfrm>
            <a:off x="761812" y="6408859"/>
            <a:ext cx="8047413" cy="36353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397"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l">
              <a:defRPr/>
            </a:pPr>
            <a:r>
              <a:rPr lang="en-US" sz="1000" b="1">
                <a:solidFill>
                  <a:schemeClr val="bg1">
                    <a:lumMod val="75000"/>
                  </a:schemeClr>
                </a:solidFill>
              </a:rPr>
              <a:t>vhp</a:t>
            </a:r>
            <a:r>
              <a:rPr lang="en-US" sz="1000" baseline="0">
                <a:solidFill>
                  <a:schemeClr val="bg1">
                    <a:lumMod val="75000"/>
                  </a:schemeClr>
                </a:solidFill>
              </a:rPr>
              <a:t> human performance </a:t>
            </a:r>
            <a:r>
              <a:rPr lang="en-US" sz="1000" baseline="0" err="1">
                <a:solidFill>
                  <a:schemeClr val="bg1">
                    <a:lumMod val="75000"/>
                  </a:schemeClr>
                </a:solidFill>
              </a:rPr>
              <a:t>b.v</a:t>
            </a:r>
            <a:r>
              <a:rPr lang="en-US" sz="1000" baseline="0">
                <a:solidFill>
                  <a:schemeClr val="bg1">
                    <a:lumMod val="75000"/>
                  </a:schemeClr>
                </a:solidFill>
              </a:rPr>
              <a:t>. - confidential</a:t>
            </a:r>
            <a:endParaRPr lang="en-US" sz="1000">
              <a:solidFill>
                <a:schemeClr val="bg1">
                  <a:lumMod val="75000"/>
                </a:schemeClr>
              </a:solidFill>
            </a:endParaRPr>
          </a:p>
        </p:txBody>
      </p:sp>
      <p:sp>
        <p:nvSpPr>
          <p:cNvPr id="10" name="Title 1"/>
          <p:cNvSpPr>
            <a:spLocks noGrp="1"/>
          </p:cNvSpPr>
          <p:nvPr>
            <p:ph type="title"/>
          </p:nvPr>
        </p:nvSpPr>
        <p:spPr>
          <a:xfrm>
            <a:off x="761812" y="192685"/>
            <a:ext cx="10719507" cy="703262"/>
          </a:xfrm>
        </p:spPr>
        <p:txBody>
          <a:bodyPr/>
          <a:lstStyle>
            <a:lvl1pPr>
              <a:defRPr sz="2400"/>
            </a:lvl1pPr>
          </a:lstStyle>
          <a:p>
            <a:r>
              <a:rPr lang="en-US"/>
              <a:t>Click to edit Master title style</a:t>
            </a:r>
          </a:p>
        </p:txBody>
      </p:sp>
      <p:sp>
        <p:nvSpPr>
          <p:cNvPr id="7" name="Text Placeholder 18"/>
          <p:cNvSpPr>
            <a:spLocks noGrp="1"/>
          </p:cNvSpPr>
          <p:nvPr>
            <p:ph idx="14" hasCustomPrompt="1"/>
          </p:nvPr>
        </p:nvSpPr>
        <p:spPr>
          <a:xfrm>
            <a:off x="6261319" y="1311215"/>
            <a:ext cx="5220000" cy="4970490"/>
          </a:xfrm>
          <a:prstGeom prst="rect">
            <a:avLst/>
          </a:prstGeom>
        </p:spPr>
        <p:txBody>
          <a:bodyPr vert="horz" lIns="0" tIns="0" rIns="0" bIns="0" rtlCol="0">
            <a:noAutofit/>
          </a:bodyPr>
          <a:lstStyle>
            <a:lvl1pPr>
              <a:defRPr sz="1800"/>
            </a:lvl1pPr>
            <a:lvl2pPr>
              <a:defRPr sz="1800"/>
            </a:lvl2pPr>
            <a:lvl3pPr>
              <a:defRPr sz="1800"/>
            </a:lvl3pPr>
            <a:lvl4pPr>
              <a:defRPr sz="1800"/>
            </a:lvl4pPr>
            <a:lvl5pPr>
              <a:defRPr sz="18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766008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vhp titel">
    <p:spTree>
      <p:nvGrpSpPr>
        <p:cNvPr id="1" name=""/>
        <p:cNvGrpSpPr/>
        <p:nvPr/>
      </p:nvGrpSpPr>
      <p:grpSpPr>
        <a:xfrm>
          <a:off x="0" y="0"/>
          <a:ext cx="0" cy="0"/>
          <a:chOff x="0" y="0"/>
          <a:chExt cx="0" cy="0"/>
        </a:xfrm>
      </p:grpSpPr>
      <p:sp>
        <p:nvSpPr>
          <p:cNvPr id="2" name="Title 1"/>
          <p:cNvSpPr>
            <a:spLocks noGrp="1"/>
          </p:cNvSpPr>
          <p:nvPr>
            <p:ph type="ctrTitle"/>
          </p:nvPr>
        </p:nvSpPr>
        <p:spPr>
          <a:xfrm>
            <a:off x="922562" y="3208109"/>
            <a:ext cx="10258055" cy="972000"/>
          </a:xfrm>
          <a:prstGeom prst="rect">
            <a:avLst/>
          </a:prstGeom>
        </p:spPr>
        <p:txBody>
          <a:bodyPr lIns="0" tIns="0" rIns="0" bIns="0"/>
          <a:lstStyle>
            <a:lvl1pPr algn="l">
              <a:defRPr sz="2400" b="1" i="0"/>
            </a:lvl1pPr>
          </a:lstStyle>
          <a:p>
            <a:r>
              <a:rPr lang="nl-NL" noProof="0"/>
              <a:t>Klik om de stijl te bewerken</a:t>
            </a:r>
          </a:p>
        </p:txBody>
      </p:sp>
      <p:sp>
        <p:nvSpPr>
          <p:cNvPr id="3" name="Subtitle 2"/>
          <p:cNvSpPr>
            <a:spLocks noGrp="1"/>
          </p:cNvSpPr>
          <p:nvPr>
            <p:ph type="subTitle" idx="1"/>
          </p:nvPr>
        </p:nvSpPr>
        <p:spPr>
          <a:xfrm>
            <a:off x="922564" y="4343390"/>
            <a:ext cx="10258053" cy="1183821"/>
          </a:xfrm>
          <a:prstGeom prst="rect">
            <a:avLst/>
          </a:prstGeom>
        </p:spPr>
        <p:txBody>
          <a:bodyPr lIns="0" tIns="0" rIns="0" bIns="0"/>
          <a:lstStyle>
            <a:lvl1pPr marL="0" indent="0" algn="l">
              <a:buNone/>
              <a:defRPr sz="1800">
                <a:solidFill>
                  <a:schemeClr val="tx2"/>
                </a:solidFill>
              </a:defRPr>
            </a:lvl1pPr>
            <a:lvl2pPr marL="532318" indent="0" algn="ctr">
              <a:buNone/>
              <a:defRPr>
                <a:solidFill>
                  <a:schemeClr val="tx1">
                    <a:tint val="75000"/>
                  </a:schemeClr>
                </a:solidFill>
              </a:defRPr>
            </a:lvl2pPr>
            <a:lvl3pPr marL="1064636" indent="0" algn="ctr">
              <a:buNone/>
              <a:defRPr>
                <a:solidFill>
                  <a:schemeClr val="tx1">
                    <a:tint val="75000"/>
                  </a:schemeClr>
                </a:solidFill>
              </a:defRPr>
            </a:lvl3pPr>
            <a:lvl4pPr marL="1596954" indent="0" algn="ctr">
              <a:buNone/>
              <a:defRPr>
                <a:solidFill>
                  <a:schemeClr val="tx1">
                    <a:tint val="75000"/>
                  </a:schemeClr>
                </a:solidFill>
              </a:defRPr>
            </a:lvl4pPr>
            <a:lvl5pPr marL="2129272" indent="0" algn="ctr">
              <a:buNone/>
              <a:defRPr>
                <a:solidFill>
                  <a:schemeClr val="tx1">
                    <a:tint val="75000"/>
                  </a:schemeClr>
                </a:solidFill>
              </a:defRPr>
            </a:lvl5pPr>
            <a:lvl6pPr marL="2661590" indent="0" algn="ctr">
              <a:buNone/>
              <a:defRPr>
                <a:solidFill>
                  <a:schemeClr val="tx1">
                    <a:tint val="75000"/>
                  </a:schemeClr>
                </a:solidFill>
              </a:defRPr>
            </a:lvl6pPr>
            <a:lvl7pPr marL="3193908" indent="0" algn="ctr">
              <a:buNone/>
              <a:defRPr>
                <a:solidFill>
                  <a:schemeClr val="tx1">
                    <a:tint val="75000"/>
                  </a:schemeClr>
                </a:solidFill>
              </a:defRPr>
            </a:lvl7pPr>
            <a:lvl8pPr marL="3726226" indent="0" algn="ctr">
              <a:buNone/>
              <a:defRPr>
                <a:solidFill>
                  <a:schemeClr val="tx1">
                    <a:tint val="75000"/>
                  </a:schemeClr>
                </a:solidFill>
              </a:defRPr>
            </a:lvl8pPr>
            <a:lvl9pPr marL="4258544" indent="0" algn="ctr">
              <a:buNone/>
              <a:defRPr>
                <a:solidFill>
                  <a:schemeClr val="tx1">
                    <a:tint val="75000"/>
                  </a:schemeClr>
                </a:solidFill>
              </a:defRPr>
            </a:lvl9pPr>
          </a:lstStyle>
          <a:p>
            <a:r>
              <a:rPr lang="nl-NL" noProof="0"/>
              <a:t>Klik om de ondertitelstijl van het model te bewerken</a:t>
            </a:r>
            <a:endParaRPr lang="en-US"/>
          </a:p>
        </p:txBody>
      </p:sp>
      <p:sp>
        <p:nvSpPr>
          <p:cNvPr id="4" name="Titel 2"/>
          <p:cNvSpPr txBox="1">
            <a:spLocks/>
          </p:cNvSpPr>
          <p:nvPr userDrawn="1"/>
        </p:nvSpPr>
        <p:spPr>
          <a:xfrm>
            <a:off x="922563" y="6046338"/>
            <a:ext cx="10258053" cy="623884"/>
          </a:xfrm>
          <a:prstGeom prst="rect">
            <a:avLst/>
          </a:prstGeom>
        </p:spPr>
        <p:txBody>
          <a:bodyPr/>
          <a:lstStyle>
            <a:lvl1pPr algn="ctr" defTabSz="532318" rtl="0" eaLnBrk="0" fontAlgn="base" hangingPunct="0">
              <a:spcBef>
                <a:spcPct val="0"/>
              </a:spcBef>
              <a:spcAft>
                <a:spcPct val="0"/>
              </a:spcAft>
              <a:defRPr sz="5123" kern="1200">
                <a:solidFill>
                  <a:schemeClr val="tx1"/>
                </a:solidFill>
                <a:latin typeface="+mj-lt"/>
                <a:ea typeface="ＭＳ Ｐゴシック" pitchFamily="5" charset="-128"/>
                <a:cs typeface="ＭＳ Ｐゴシック" pitchFamily="5" charset="-128"/>
              </a:defRPr>
            </a:lvl1pPr>
            <a:lvl2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2pPr>
            <a:lvl3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3pPr>
            <a:lvl4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4pPr>
            <a:lvl5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5pPr>
            <a:lvl6pPr marL="532318"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6pPr>
            <a:lvl7pPr marL="1064636"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7pPr>
            <a:lvl8pPr marL="1596954"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8pPr>
            <a:lvl9pPr marL="2129272"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9pPr>
          </a:lstStyle>
          <a:p>
            <a:r>
              <a:rPr lang="nl-NL" sz="2000" b="1">
                <a:solidFill>
                  <a:schemeClr val="bg2">
                    <a:lumMod val="75000"/>
                  </a:schemeClr>
                </a:solidFill>
                <a:ea typeface="ＭＳ Ｐゴシック" charset="-128"/>
                <a:cs typeface="ＭＳ Ｐゴシック" charset="-128"/>
              </a:rPr>
              <a:t>Maak de mens het hart van de toekomst</a:t>
            </a:r>
            <a:endParaRPr lang="nl-NL" sz="2000" b="1">
              <a:solidFill>
                <a:schemeClr val="bg2">
                  <a:lumMod val="75000"/>
                </a:schemeClr>
              </a:solidFill>
            </a:endParaRPr>
          </a:p>
        </p:txBody>
      </p:sp>
      <p:sp>
        <p:nvSpPr>
          <p:cNvPr id="5" name="Subtitle 2"/>
          <p:cNvSpPr txBox="1">
            <a:spLocks/>
          </p:cNvSpPr>
          <p:nvPr userDrawn="1"/>
        </p:nvSpPr>
        <p:spPr bwMode="auto">
          <a:xfrm>
            <a:off x="922563" y="6335486"/>
            <a:ext cx="10258053" cy="370114"/>
          </a:xfrm>
          <a:prstGeom prst="rect">
            <a:avLst/>
          </a:prstGeom>
          <a:noFill/>
          <a:ln>
            <a:miter lim="800000"/>
            <a:headEnd/>
            <a:tailEnd/>
          </a:ln>
        </p:spPr>
        <p:txBody>
          <a:bodyPr vert="horz" wrap="square" numCol="1" anchor="t" anchorCtr="0" compatLnSpc="1">
            <a:prstTxWarp prst="textNoShape">
              <a:avLst/>
            </a:prstTxWarp>
          </a:bodyPr>
          <a:lstStyle>
            <a:lvl1pPr marL="399238" indent="-399238" algn="l" defTabSz="532318" rtl="0" eaLnBrk="0" fontAlgn="base" hangingPunct="0">
              <a:spcBef>
                <a:spcPct val="20000"/>
              </a:spcBef>
              <a:spcAft>
                <a:spcPct val="0"/>
              </a:spcAft>
              <a:buFont typeface="Arial" charset="0"/>
              <a:defRPr sz="3726" kern="1200">
                <a:solidFill>
                  <a:schemeClr val="tx1"/>
                </a:solidFill>
                <a:latin typeface="+mn-lt"/>
                <a:ea typeface="ＭＳ Ｐゴシック" pitchFamily="5" charset="-128"/>
                <a:cs typeface="ＭＳ Ｐゴシック" pitchFamily="5" charset="-128"/>
              </a:defRPr>
            </a:lvl1pPr>
            <a:lvl2pPr marL="865017" indent="-332699" algn="l" defTabSz="532318" rtl="0" eaLnBrk="0" fontAlgn="base" hangingPunct="0">
              <a:spcBef>
                <a:spcPct val="20000"/>
              </a:spcBef>
              <a:spcAft>
                <a:spcPct val="0"/>
              </a:spcAft>
              <a:buFont typeface="Arial" charset="0"/>
              <a:buChar char="–"/>
              <a:defRPr sz="3260" kern="1200">
                <a:solidFill>
                  <a:schemeClr val="tx1"/>
                </a:solidFill>
                <a:latin typeface="+mn-lt"/>
                <a:ea typeface="ＭＳ Ｐゴシック" pitchFamily="5" charset="-128"/>
                <a:cs typeface="+mn-cs"/>
              </a:defRPr>
            </a:lvl2pPr>
            <a:lvl3pPr marL="1330795" indent="-266159" algn="l" defTabSz="532318" rtl="0" eaLnBrk="0" fontAlgn="base" hangingPunct="0">
              <a:spcBef>
                <a:spcPct val="20000"/>
              </a:spcBef>
              <a:spcAft>
                <a:spcPct val="0"/>
              </a:spcAft>
              <a:buFont typeface="Arial" charset="0"/>
              <a:buChar char="•"/>
              <a:defRPr sz="2794" kern="1200">
                <a:solidFill>
                  <a:schemeClr val="tx1"/>
                </a:solidFill>
                <a:latin typeface="+mn-lt"/>
                <a:ea typeface="ＭＳ Ｐゴシック" pitchFamily="5" charset="-128"/>
                <a:cs typeface="+mn-cs"/>
              </a:defRPr>
            </a:lvl3pPr>
            <a:lvl4pPr marL="1863113" indent="-266159" algn="l" defTabSz="532318" rtl="0" eaLnBrk="0" fontAlgn="base" hangingPunct="0">
              <a:spcBef>
                <a:spcPct val="20000"/>
              </a:spcBef>
              <a:spcAft>
                <a:spcPct val="0"/>
              </a:spcAft>
              <a:buFont typeface="Arial" charset="0"/>
              <a:buChar char="–"/>
              <a:defRPr sz="2329" kern="1200">
                <a:solidFill>
                  <a:schemeClr val="tx1"/>
                </a:solidFill>
                <a:latin typeface="+mn-lt"/>
                <a:ea typeface="ＭＳ Ｐゴシック" pitchFamily="5" charset="-128"/>
                <a:cs typeface="+mn-cs"/>
              </a:defRPr>
            </a:lvl4pPr>
            <a:lvl5pPr marL="2395431" indent="-266159" algn="l" defTabSz="532318" rtl="0" eaLnBrk="0" fontAlgn="base" hangingPunct="0">
              <a:spcBef>
                <a:spcPct val="20000"/>
              </a:spcBef>
              <a:spcAft>
                <a:spcPct val="0"/>
              </a:spcAft>
              <a:buFont typeface="Arial" charset="0"/>
              <a:buChar char="»"/>
              <a:defRPr sz="2329" kern="1200">
                <a:solidFill>
                  <a:schemeClr val="tx1"/>
                </a:solidFill>
                <a:latin typeface="+mn-lt"/>
                <a:ea typeface="ＭＳ Ｐゴシック" pitchFamily="5" charset="-128"/>
                <a:cs typeface="+mn-cs"/>
              </a:defRPr>
            </a:lvl5pPr>
            <a:lvl6pPr marL="2927749" indent="-266159" algn="l" defTabSz="532318" rtl="0" eaLnBrk="1" latinLnBrk="0" hangingPunct="1">
              <a:spcBef>
                <a:spcPct val="20000"/>
              </a:spcBef>
              <a:buFont typeface="Arial"/>
              <a:buChar char="•"/>
              <a:defRPr sz="2329" kern="1200">
                <a:solidFill>
                  <a:schemeClr val="tx1"/>
                </a:solidFill>
                <a:latin typeface="+mn-lt"/>
                <a:ea typeface="+mn-ea"/>
                <a:cs typeface="+mn-cs"/>
              </a:defRPr>
            </a:lvl6pPr>
            <a:lvl7pPr marL="3460067" indent="-266159" algn="l" defTabSz="532318" rtl="0" eaLnBrk="1" latinLnBrk="0" hangingPunct="1">
              <a:spcBef>
                <a:spcPct val="20000"/>
              </a:spcBef>
              <a:buFont typeface="Arial"/>
              <a:buChar char="•"/>
              <a:defRPr sz="2329" kern="1200">
                <a:solidFill>
                  <a:schemeClr val="tx1"/>
                </a:solidFill>
                <a:latin typeface="+mn-lt"/>
                <a:ea typeface="+mn-ea"/>
                <a:cs typeface="+mn-cs"/>
              </a:defRPr>
            </a:lvl7pPr>
            <a:lvl8pPr marL="3992385" indent="-266159" algn="l" defTabSz="532318" rtl="0" eaLnBrk="1" latinLnBrk="0" hangingPunct="1">
              <a:spcBef>
                <a:spcPct val="20000"/>
              </a:spcBef>
              <a:buFont typeface="Arial"/>
              <a:buChar char="•"/>
              <a:defRPr sz="2329" kern="1200">
                <a:solidFill>
                  <a:schemeClr val="tx1"/>
                </a:solidFill>
                <a:latin typeface="+mn-lt"/>
                <a:ea typeface="+mn-ea"/>
                <a:cs typeface="+mn-cs"/>
              </a:defRPr>
            </a:lvl8pPr>
            <a:lvl9pPr marL="4524703" indent="-266159" algn="l" defTabSz="532318" rtl="0" eaLnBrk="1" latinLnBrk="0" hangingPunct="1">
              <a:spcBef>
                <a:spcPct val="20000"/>
              </a:spcBef>
              <a:buFont typeface="Arial"/>
              <a:buChar char="•"/>
              <a:defRPr sz="2329" kern="1200">
                <a:solidFill>
                  <a:schemeClr val="tx1"/>
                </a:solidFill>
                <a:latin typeface="+mn-lt"/>
                <a:ea typeface="+mn-ea"/>
                <a:cs typeface="+mn-cs"/>
              </a:defRPr>
            </a:lvl9pPr>
          </a:lstStyle>
          <a:p>
            <a:pPr algn="ctr" eaLnBrk="1" hangingPunct="1"/>
            <a:r>
              <a:rPr lang="nl-NL" sz="1400" i="0">
                <a:solidFill>
                  <a:schemeClr val="bg2">
                    <a:lumMod val="75000"/>
                  </a:schemeClr>
                </a:solidFill>
                <a:ea typeface="ＭＳ Ｐゴシック" charset="-128"/>
                <a:cs typeface="ＭＳ Ｐゴシック" charset="-128"/>
              </a:rPr>
              <a:t>en vergroot de kracht en flexibiliteit van uw organisatie</a:t>
            </a:r>
          </a:p>
        </p:txBody>
      </p:sp>
    </p:spTree>
    <p:extLst>
      <p:ext uri="{BB962C8B-B14F-4D97-AF65-F5344CB8AC3E}">
        <p14:creationId xmlns:p14="http://schemas.microsoft.com/office/powerpoint/2010/main" val="182617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hp titel en inhoud">
    <p:spTree>
      <p:nvGrpSpPr>
        <p:cNvPr id="1" name=""/>
        <p:cNvGrpSpPr/>
        <p:nvPr/>
      </p:nvGrpSpPr>
      <p:grpSpPr>
        <a:xfrm>
          <a:off x="0" y="0"/>
          <a:ext cx="0" cy="0"/>
          <a:chOff x="0" y="0"/>
          <a:chExt cx="0" cy="0"/>
        </a:xfrm>
      </p:grpSpPr>
      <p:sp>
        <p:nvSpPr>
          <p:cNvPr id="2" name="Title 1"/>
          <p:cNvSpPr>
            <a:spLocks noGrp="1"/>
          </p:cNvSpPr>
          <p:nvPr>
            <p:ph type="title"/>
          </p:nvPr>
        </p:nvSpPr>
        <p:spPr>
          <a:xfrm>
            <a:off x="761812" y="192686"/>
            <a:ext cx="10728837" cy="703262"/>
          </a:xfrm>
          <a:prstGeom prst="rect">
            <a:avLst/>
          </a:prstGeom>
        </p:spPr>
        <p:txBody>
          <a:bodyPr/>
          <a:lstStyle>
            <a:lvl1pPr marL="0" indent="0">
              <a:defRPr sz="2399"/>
            </a:lvl1pPr>
          </a:lstStyle>
          <a:p>
            <a:r>
              <a:rPr lang="en-US"/>
              <a:t>Click to edit Master title style</a:t>
            </a:r>
          </a:p>
        </p:txBody>
      </p:sp>
      <p:sp>
        <p:nvSpPr>
          <p:cNvPr id="7" name="Text Placeholder 18"/>
          <p:cNvSpPr>
            <a:spLocks noGrp="1"/>
          </p:cNvSpPr>
          <p:nvPr>
            <p:ph idx="1" hasCustomPrompt="1"/>
          </p:nvPr>
        </p:nvSpPr>
        <p:spPr>
          <a:xfrm>
            <a:off x="761814" y="1311217"/>
            <a:ext cx="10728836" cy="4970490"/>
          </a:xfrm>
          <a:prstGeom prst="rect">
            <a:avLst/>
          </a:prstGeom>
        </p:spPr>
        <p:txBody>
          <a:bodyPr vert="horz" lIns="0" tIns="0" rIns="0" bIns="0" rtlCol="0">
            <a:noAutofit/>
          </a:bodyPr>
          <a:lstStyle>
            <a:lvl1pPr>
              <a:defRPr sz="1800"/>
            </a:lvl1pPr>
            <a:lvl2pPr>
              <a:defRPr sz="1800"/>
            </a:lvl2pPr>
            <a:lvl3pPr>
              <a:defRPr sz="1800"/>
            </a:lvl3pPr>
            <a:lvl4pPr>
              <a:defRPr sz="1800"/>
            </a:lvl4pPr>
            <a:lvl5pPr>
              <a:defRPr sz="18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Slide Number Placeholder 3"/>
          <p:cNvSpPr txBox="1">
            <a:spLocks/>
          </p:cNvSpPr>
          <p:nvPr userDrawn="1"/>
        </p:nvSpPr>
        <p:spPr>
          <a:xfrm>
            <a:off x="761812" y="6408859"/>
            <a:ext cx="8047413" cy="363537"/>
          </a:xfrm>
          <a:prstGeom prst="rect">
            <a:avLst/>
          </a:prstGeom>
        </p:spPr>
        <p:txBody>
          <a:bodyPr vert="horz" wrap="square" lIns="91436" tIns="45718" rIns="91436" bIns="45718" numCol="1" anchor="ctr" anchorCtr="0" compatLnSpc="1">
            <a:prstTxWarp prst="textNoShape">
              <a:avLst/>
            </a:prstTxWarp>
          </a:bodyPr>
          <a:lstStyle>
            <a:defPPr>
              <a:defRPr lang="en-US"/>
            </a:defPPr>
            <a:lvl1pPr algn="r" defTabSz="457200" rtl="0" fontAlgn="base">
              <a:spcBef>
                <a:spcPct val="0"/>
              </a:spcBef>
              <a:spcAft>
                <a:spcPct val="0"/>
              </a:spcAft>
              <a:defRPr sz="1397"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l">
              <a:defRPr/>
            </a:pPr>
            <a:r>
              <a:rPr lang="en-US" sz="1000" b="1">
                <a:solidFill>
                  <a:prstClr val="white">
                    <a:lumMod val="75000"/>
                  </a:prstClr>
                </a:solidFill>
              </a:rPr>
              <a:t>vhp</a:t>
            </a:r>
            <a:r>
              <a:rPr lang="en-US" sz="1000">
                <a:solidFill>
                  <a:prstClr val="white">
                    <a:lumMod val="75000"/>
                  </a:prstClr>
                </a:solidFill>
              </a:rPr>
              <a:t> human performance </a:t>
            </a:r>
            <a:r>
              <a:rPr lang="en-US" sz="1000" err="1">
                <a:solidFill>
                  <a:prstClr val="white">
                    <a:lumMod val="75000"/>
                  </a:prstClr>
                </a:solidFill>
              </a:rPr>
              <a:t>b.v</a:t>
            </a:r>
            <a:r>
              <a:rPr lang="en-US" sz="1000">
                <a:solidFill>
                  <a:prstClr val="white">
                    <a:lumMod val="75000"/>
                  </a:prstClr>
                </a:solidFill>
              </a:rPr>
              <a:t>. - confidential</a:t>
            </a:r>
          </a:p>
        </p:txBody>
      </p:sp>
    </p:spTree>
    <p:extLst>
      <p:ext uri="{BB962C8B-B14F-4D97-AF65-F5344CB8AC3E}">
        <p14:creationId xmlns:p14="http://schemas.microsoft.com/office/powerpoint/2010/main" val="58700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hp titel">
    <p:bg>
      <p:bgPr>
        <a:solidFill>
          <a:schemeClr val="accent6"/>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922562" y="4668793"/>
            <a:ext cx="10258055" cy="761621"/>
          </a:xfrm>
          <a:prstGeom prst="rect">
            <a:avLst/>
          </a:prstGeom>
        </p:spPr>
        <p:txBody>
          <a:bodyPr lIns="0" tIns="0" rIns="0" bIns="0"/>
          <a:lstStyle>
            <a:lvl1pPr algn="l">
              <a:defRPr sz="2000" b="1" i="0">
                <a:solidFill>
                  <a:schemeClr val="bg1"/>
                </a:solidFill>
              </a:defRPr>
            </a:lvl1pPr>
          </a:lstStyle>
          <a:p>
            <a:r>
              <a:rPr lang="nl-NL" noProof="0"/>
              <a:t>Klik om de stijl te bewerken</a:t>
            </a:r>
          </a:p>
        </p:txBody>
      </p:sp>
      <p:sp>
        <p:nvSpPr>
          <p:cNvPr id="11" name="Subtitle 2"/>
          <p:cNvSpPr>
            <a:spLocks noGrp="1"/>
          </p:cNvSpPr>
          <p:nvPr>
            <p:ph type="subTitle" idx="1"/>
          </p:nvPr>
        </p:nvSpPr>
        <p:spPr>
          <a:xfrm>
            <a:off x="922564" y="5496163"/>
            <a:ext cx="10258053" cy="1183821"/>
          </a:xfrm>
          <a:prstGeom prst="rect">
            <a:avLst/>
          </a:prstGeom>
        </p:spPr>
        <p:txBody>
          <a:bodyPr lIns="0" tIns="0" rIns="0" bIns="0"/>
          <a:lstStyle>
            <a:lvl1pPr marL="0" indent="0" algn="l">
              <a:buNone/>
              <a:defRPr sz="1800">
                <a:solidFill>
                  <a:schemeClr val="bg1"/>
                </a:solidFill>
              </a:defRPr>
            </a:lvl1pPr>
            <a:lvl2pPr marL="532318" indent="0" algn="ctr">
              <a:buNone/>
              <a:defRPr>
                <a:solidFill>
                  <a:schemeClr val="tx1">
                    <a:tint val="75000"/>
                  </a:schemeClr>
                </a:solidFill>
              </a:defRPr>
            </a:lvl2pPr>
            <a:lvl3pPr marL="1064636" indent="0" algn="ctr">
              <a:buNone/>
              <a:defRPr>
                <a:solidFill>
                  <a:schemeClr val="tx1">
                    <a:tint val="75000"/>
                  </a:schemeClr>
                </a:solidFill>
              </a:defRPr>
            </a:lvl3pPr>
            <a:lvl4pPr marL="1596954" indent="0" algn="ctr">
              <a:buNone/>
              <a:defRPr>
                <a:solidFill>
                  <a:schemeClr val="tx1">
                    <a:tint val="75000"/>
                  </a:schemeClr>
                </a:solidFill>
              </a:defRPr>
            </a:lvl4pPr>
            <a:lvl5pPr marL="2129272" indent="0" algn="ctr">
              <a:buNone/>
              <a:defRPr>
                <a:solidFill>
                  <a:schemeClr val="tx1">
                    <a:tint val="75000"/>
                  </a:schemeClr>
                </a:solidFill>
              </a:defRPr>
            </a:lvl5pPr>
            <a:lvl6pPr marL="2661590" indent="0" algn="ctr">
              <a:buNone/>
              <a:defRPr>
                <a:solidFill>
                  <a:schemeClr val="tx1">
                    <a:tint val="75000"/>
                  </a:schemeClr>
                </a:solidFill>
              </a:defRPr>
            </a:lvl6pPr>
            <a:lvl7pPr marL="3193908" indent="0" algn="ctr">
              <a:buNone/>
              <a:defRPr>
                <a:solidFill>
                  <a:schemeClr val="tx1">
                    <a:tint val="75000"/>
                  </a:schemeClr>
                </a:solidFill>
              </a:defRPr>
            </a:lvl7pPr>
            <a:lvl8pPr marL="3726226" indent="0" algn="ctr">
              <a:buNone/>
              <a:defRPr>
                <a:solidFill>
                  <a:schemeClr val="tx1">
                    <a:tint val="75000"/>
                  </a:schemeClr>
                </a:solidFill>
              </a:defRPr>
            </a:lvl8pPr>
            <a:lvl9pPr marL="4258544" indent="0" algn="ctr">
              <a:buNone/>
              <a:defRPr>
                <a:solidFill>
                  <a:schemeClr val="tx1">
                    <a:tint val="75000"/>
                  </a:schemeClr>
                </a:solidFill>
              </a:defRPr>
            </a:lvl9pPr>
          </a:lstStyle>
          <a:p>
            <a:r>
              <a:rPr lang="nl-NL" noProof="0"/>
              <a:t>Klik om de ondertitelstijl van het model te bewerken</a:t>
            </a:r>
            <a:endParaRPr lang="en-US"/>
          </a:p>
        </p:txBody>
      </p:sp>
    </p:spTree>
    <p:extLst>
      <p:ext uri="{BB962C8B-B14F-4D97-AF65-F5344CB8AC3E}">
        <p14:creationId xmlns:p14="http://schemas.microsoft.com/office/powerpoint/2010/main" val="323334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hp titel">
    <p:bg>
      <p:bgPr>
        <a:solidFill>
          <a:schemeClr val="accent5"/>
        </a:solid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922562" y="4668793"/>
            <a:ext cx="10258055" cy="761621"/>
          </a:xfrm>
          <a:prstGeom prst="rect">
            <a:avLst/>
          </a:prstGeom>
        </p:spPr>
        <p:txBody>
          <a:bodyPr lIns="0" tIns="0" rIns="0" bIns="0"/>
          <a:lstStyle>
            <a:lvl1pPr algn="l">
              <a:defRPr sz="2000" b="1" i="0">
                <a:solidFill>
                  <a:schemeClr val="bg1"/>
                </a:solidFill>
              </a:defRPr>
            </a:lvl1pPr>
          </a:lstStyle>
          <a:p>
            <a:r>
              <a:rPr lang="nl-NL" noProof="0"/>
              <a:t>Klik om de stijl te bewerken</a:t>
            </a:r>
          </a:p>
        </p:txBody>
      </p:sp>
      <p:sp>
        <p:nvSpPr>
          <p:cNvPr id="13" name="Subtitle 2"/>
          <p:cNvSpPr>
            <a:spLocks noGrp="1"/>
          </p:cNvSpPr>
          <p:nvPr>
            <p:ph type="subTitle" idx="1"/>
          </p:nvPr>
        </p:nvSpPr>
        <p:spPr>
          <a:xfrm>
            <a:off x="922564" y="5496163"/>
            <a:ext cx="10258053" cy="1183821"/>
          </a:xfrm>
          <a:prstGeom prst="rect">
            <a:avLst/>
          </a:prstGeom>
        </p:spPr>
        <p:txBody>
          <a:bodyPr lIns="0" tIns="0" rIns="0" bIns="0"/>
          <a:lstStyle>
            <a:lvl1pPr marL="0" indent="0" algn="l">
              <a:buNone/>
              <a:defRPr sz="1800">
                <a:solidFill>
                  <a:schemeClr val="bg1"/>
                </a:solidFill>
              </a:defRPr>
            </a:lvl1pPr>
            <a:lvl2pPr marL="532318" indent="0" algn="ctr">
              <a:buNone/>
              <a:defRPr>
                <a:solidFill>
                  <a:schemeClr val="tx1">
                    <a:tint val="75000"/>
                  </a:schemeClr>
                </a:solidFill>
              </a:defRPr>
            </a:lvl2pPr>
            <a:lvl3pPr marL="1064636" indent="0" algn="ctr">
              <a:buNone/>
              <a:defRPr>
                <a:solidFill>
                  <a:schemeClr val="tx1">
                    <a:tint val="75000"/>
                  </a:schemeClr>
                </a:solidFill>
              </a:defRPr>
            </a:lvl3pPr>
            <a:lvl4pPr marL="1596954" indent="0" algn="ctr">
              <a:buNone/>
              <a:defRPr>
                <a:solidFill>
                  <a:schemeClr val="tx1">
                    <a:tint val="75000"/>
                  </a:schemeClr>
                </a:solidFill>
              </a:defRPr>
            </a:lvl4pPr>
            <a:lvl5pPr marL="2129272" indent="0" algn="ctr">
              <a:buNone/>
              <a:defRPr>
                <a:solidFill>
                  <a:schemeClr val="tx1">
                    <a:tint val="75000"/>
                  </a:schemeClr>
                </a:solidFill>
              </a:defRPr>
            </a:lvl5pPr>
            <a:lvl6pPr marL="2661590" indent="0" algn="ctr">
              <a:buNone/>
              <a:defRPr>
                <a:solidFill>
                  <a:schemeClr val="tx1">
                    <a:tint val="75000"/>
                  </a:schemeClr>
                </a:solidFill>
              </a:defRPr>
            </a:lvl6pPr>
            <a:lvl7pPr marL="3193908" indent="0" algn="ctr">
              <a:buNone/>
              <a:defRPr>
                <a:solidFill>
                  <a:schemeClr val="tx1">
                    <a:tint val="75000"/>
                  </a:schemeClr>
                </a:solidFill>
              </a:defRPr>
            </a:lvl7pPr>
            <a:lvl8pPr marL="3726226" indent="0" algn="ctr">
              <a:buNone/>
              <a:defRPr>
                <a:solidFill>
                  <a:schemeClr val="tx1">
                    <a:tint val="75000"/>
                  </a:schemeClr>
                </a:solidFill>
              </a:defRPr>
            </a:lvl8pPr>
            <a:lvl9pPr marL="4258544" indent="0" algn="ctr">
              <a:buNone/>
              <a:defRPr>
                <a:solidFill>
                  <a:schemeClr val="tx1">
                    <a:tint val="75000"/>
                  </a:schemeClr>
                </a:solidFill>
              </a:defRPr>
            </a:lvl9pPr>
          </a:lstStyle>
          <a:p>
            <a:r>
              <a:rPr lang="nl-NL" noProof="0"/>
              <a:t>Klik om de ondertitelstijl van het model te bewerken</a:t>
            </a:r>
            <a:endParaRPr lang="en-US"/>
          </a:p>
        </p:txBody>
      </p:sp>
    </p:spTree>
    <p:extLst>
      <p:ext uri="{BB962C8B-B14F-4D97-AF65-F5344CB8AC3E}">
        <p14:creationId xmlns:p14="http://schemas.microsoft.com/office/powerpoint/2010/main" val="229554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hp titel">
    <p:bg>
      <p:bgPr>
        <a:solidFill>
          <a:schemeClr val="tx2"/>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922562" y="4668793"/>
            <a:ext cx="10258055" cy="761621"/>
          </a:xfrm>
          <a:prstGeom prst="rect">
            <a:avLst/>
          </a:prstGeom>
        </p:spPr>
        <p:txBody>
          <a:bodyPr lIns="0" tIns="0" rIns="0" bIns="0"/>
          <a:lstStyle>
            <a:lvl1pPr algn="l">
              <a:defRPr sz="2000" b="1" i="0">
                <a:solidFill>
                  <a:schemeClr val="bg1"/>
                </a:solidFill>
              </a:defRPr>
            </a:lvl1pPr>
          </a:lstStyle>
          <a:p>
            <a:r>
              <a:rPr lang="nl-NL" noProof="0"/>
              <a:t>Klik om de stijl te bewerken</a:t>
            </a:r>
          </a:p>
        </p:txBody>
      </p:sp>
      <p:sp>
        <p:nvSpPr>
          <p:cNvPr id="9" name="Subtitle 2"/>
          <p:cNvSpPr>
            <a:spLocks noGrp="1"/>
          </p:cNvSpPr>
          <p:nvPr>
            <p:ph type="subTitle" idx="1"/>
          </p:nvPr>
        </p:nvSpPr>
        <p:spPr>
          <a:xfrm>
            <a:off x="922564" y="5496163"/>
            <a:ext cx="10258053" cy="1183821"/>
          </a:xfrm>
          <a:prstGeom prst="rect">
            <a:avLst/>
          </a:prstGeom>
        </p:spPr>
        <p:txBody>
          <a:bodyPr lIns="0" tIns="0" rIns="0" bIns="0"/>
          <a:lstStyle>
            <a:lvl1pPr marL="0" indent="0" algn="l">
              <a:buNone/>
              <a:defRPr sz="1800">
                <a:solidFill>
                  <a:schemeClr val="bg1"/>
                </a:solidFill>
              </a:defRPr>
            </a:lvl1pPr>
            <a:lvl2pPr marL="532318" indent="0" algn="ctr">
              <a:buNone/>
              <a:defRPr>
                <a:solidFill>
                  <a:schemeClr val="tx1">
                    <a:tint val="75000"/>
                  </a:schemeClr>
                </a:solidFill>
              </a:defRPr>
            </a:lvl2pPr>
            <a:lvl3pPr marL="1064636" indent="0" algn="ctr">
              <a:buNone/>
              <a:defRPr>
                <a:solidFill>
                  <a:schemeClr val="tx1">
                    <a:tint val="75000"/>
                  </a:schemeClr>
                </a:solidFill>
              </a:defRPr>
            </a:lvl3pPr>
            <a:lvl4pPr marL="1596954" indent="0" algn="ctr">
              <a:buNone/>
              <a:defRPr>
                <a:solidFill>
                  <a:schemeClr val="tx1">
                    <a:tint val="75000"/>
                  </a:schemeClr>
                </a:solidFill>
              </a:defRPr>
            </a:lvl4pPr>
            <a:lvl5pPr marL="2129272" indent="0" algn="ctr">
              <a:buNone/>
              <a:defRPr>
                <a:solidFill>
                  <a:schemeClr val="tx1">
                    <a:tint val="75000"/>
                  </a:schemeClr>
                </a:solidFill>
              </a:defRPr>
            </a:lvl5pPr>
            <a:lvl6pPr marL="2661590" indent="0" algn="ctr">
              <a:buNone/>
              <a:defRPr>
                <a:solidFill>
                  <a:schemeClr val="tx1">
                    <a:tint val="75000"/>
                  </a:schemeClr>
                </a:solidFill>
              </a:defRPr>
            </a:lvl6pPr>
            <a:lvl7pPr marL="3193908" indent="0" algn="ctr">
              <a:buNone/>
              <a:defRPr>
                <a:solidFill>
                  <a:schemeClr val="tx1">
                    <a:tint val="75000"/>
                  </a:schemeClr>
                </a:solidFill>
              </a:defRPr>
            </a:lvl7pPr>
            <a:lvl8pPr marL="3726226" indent="0" algn="ctr">
              <a:buNone/>
              <a:defRPr>
                <a:solidFill>
                  <a:schemeClr val="tx1">
                    <a:tint val="75000"/>
                  </a:schemeClr>
                </a:solidFill>
              </a:defRPr>
            </a:lvl8pPr>
            <a:lvl9pPr marL="4258544" indent="0" algn="ctr">
              <a:buNone/>
              <a:defRPr>
                <a:solidFill>
                  <a:schemeClr val="tx1">
                    <a:tint val="75000"/>
                  </a:schemeClr>
                </a:solidFill>
              </a:defRPr>
            </a:lvl9pPr>
          </a:lstStyle>
          <a:p>
            <a:r>
              <a:rPr lang="nl-NL" noProof="0"/>
              <a:t>Klik om de ondertitelstijl van het model te bewerken</a:t>
            </a:r>
            <a:endParaRPr lang="en-US"/>
          </a:p>
        </p:txBody>
      </p:sp>
    </p:spTree>
    <p:extLst>
      <p:ext uri="{BB962C8B-B14F-4D97-AF65-F5344CB8AC3E}">
        <p14:creationId xmlns:p14="http://schemas.microsoft.com/office/powerpoint/2010/main" val="363816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vhp titel">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922562" y="4668793"/>
            <a:ext cx="10258055" cy="761621"/>
          </a:xfrm>
          <a:prstGeom prst="rect">
            <a:avLst/>
          </a:prstGeom>
        </p:spPr>
        <p:txBody>
          <a:bodyPr lIns="0" tIns="0" rIns="0" bIns="0"/>
          <a:lstStyle>
            <a:lvl1pPr algn="l">
              <a:defRPr sz="2000" b="1" i="0">
                <a:solidFill>
                  <a:schemeClr val="bg1"/>
                </a:solidFill>
              </a:defRPr>
            </a:lvl1pPr>
          </a:lstStyle>
          <a:p>
            <a:r>
              <a:rPr lang="nl-NL" noProof="0"/>
              <a:t>Klik om de stijl te bewerken</a:t>
            </a:r>
          </a:p>
        </p:txBody>
      </p:sp>
      <p:sp>
        <p:nvSpPr>
          <p:cNvPr id="9" name="Subtitle 2"/>
          <p:cNvSpPr>
            <a:spLocks noGrp="1"/>
          </p:cNvSpPr>
          <p:nvPr>
            <p:ph type="subTitle" idx="1"/>
          </p:nvPr>
        </p:nvSpPr>
        <p:spPr>
          <a:xfrm>
            <a:off x="922564" y="5496163"/>
            <a:ext cx="10258053" cy="1183821"/>
          </a:xfrm>
          <a:prstGeom prst="rect">
            <a:avLst/>
          </a:prstGeom>
        </p:spPr>
        <p:txBody>
          <a:bodyPr lIns="0" tIns="0" rIns="0" bIns="0"/>
          <a:lstStyle>
            <a:lvl1pPr marL="0" indent="0" algn="l">
              <a:buNone/>
              <a:defRPr sz="1800">
                <a:solidFill>
                  <a:schemeClr val="bg1"/>
                </a:solidFill>
              </a:defRPr>
            </a:lvl1pPr>
            <a:lvl2pPr marL="532318" indent="0" algn="ctr">
              <a:buNone/>
              <a:defRPr>
                <a:solidFill>
                  <a:schemeClr val="tx1">
                    <a:tint val="75000"/>
                  </a:schemeClr>
                </a:solidFill>
              </a:defRPr>
            </a:lvl2pPr>
            <a:lvl3pPr marL="1064636" indent="0" algn="ctr">
              <a:buNone/>
              <a:defRPr>
                <a:solidFill>
                  <a:schemeClr val="tx1">
                    <a:tint val="75000"/>
                  </a:schemeClr>
                </a:solidFill>
              </a:defRPr>
            </a:lvl3pPr>
            <a:lvl4pPr marL="1596954" indent="0" algn="ctr">
              <a:buNone/>
              <a:defRPr>
                <a:solidFill>
                  <a:schemeClr val="tx1">
                    <a:tint val="75000"/>
                  </a:schemeClr>
                </a:solidFill>
              </a:defRPr>
            </a:lvl4pPr>
            <a:lvl5pPr marL="2129272" indent="0" algn="ctr">
              <a:buNone/>
              <a:defRPr>
                <a:solidFill>
                  <a:schemeClr val="tx1">
                    <a:tint val="75000"/>
                  </a:schemeClr>
                </a:solidFill>
              </a:defRPr>
            </a:lvl5pPr>
            <a:lvl6pPr marL="2661590" indent="0" algn="ctr">
              <a:buNone/>
              <a:defRPr>
                <a:solidFill>
                  <a:schemeClr val="tx1">
                    <a:tint val="75000"/>
                  </a:schemeClr>
                </a:solidFill>
              </a:defRPr>
            </a:lvl6pPr>
            <a:lvl7pPr marL="3193908" indent="0" algn="ctr">
              <a:buNone/>
              <a:defRPr>
                <a:solidFill>
                  <a:schemeClr val="tx1">
                    <a:tint val="75000"/>
                  </a:schemeClr>
                </a:solidFill>
              </a:defRPr>
            </a:lvl7pPr>
            <a:lvl8pPr marL="3726226" indent="0" algn="ctr">
              <a:buNone/>
              <a:defRPr>
                <a:solidFill>
                  <a:schemeClr val="tx1">
                    <a:tint val="75000"/>
                  </a:schemeClr>
                </a:solidFill>
              </a:defRPr>
            </a:lvl8pPr>
            <a:lvl9pPr marL="4258544" indent="0" algn="ctr">
              <a:buNone/>
              <a:defRPr>
                <a:solidFill>
                  <a:schemeClr val="tx1">
                    <a:tint val="75000"/>
                  </a:schemeClr>
                </a:solidFill>
              </a:defRPr>
            </a:lvl9pPr>
          </a:lstStyle>
          <a:p>
            <a:r>
              <a:rPr lang="nl-NL" noProof="0"/>
              <a:t>Klik om de ondertitelstijl van het model te bewerken</a:t>
            </a:r>
            <a:endParaRPr lang="en-US"/>
          </a:p>
        </p:txBody>
      </p:sp>
    </p:spTree>
    <p:extLst>
      <p:ext uri="{BB962C8B-B14F-4D97-AF65-F5344CB8AC3E}">
        <p14:creationId xmlns:p14="http://schemas.microsoft.com/office/powerpoint/2010/main" val="227074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vhp titel">
    <p:bg>
      <p:bgPr>
        <a:solidFill>
          <a:schemeClr val="accent4"/>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922562" y="4668793"/>
            <a:ext cx="10258055" cy="761621"/>
          </a:xfrm>
          <a:prstGeom prst="rect">
            <a:avLst/>
          </a:prstGeom>
        </p:spPr>
        <p:txBody>
          <a:bodyPr lIns="0" tIns="0" rIns="0" bIns="0"/>
          <a:lstStyle>
            <a:lvl1pPr algn="l">
              <a:defRPr sz="2000" b="1" i="0">
                <a:solidFill>
                  <a:schemeClr val="bg1"/>
                </a:solidFill>
              </a:defRPr>
            </a:lvl1pPr>
          </a:lstStyle>
          <a:p>
            <a:r>
              <a:rPr lang="nl-NL" noProof="0"/>
              <a:t>Klik om de stijl te bewerken</a:t>
            </a:r>
          </a:p>
        </p:txBody>
      </p:sp>
      <p:sp>
        <p:nvSpPr>
          <p:cNvPr id="11" name="Subtitle 2"/>
          <p:cNvSpPr>
            <a:spLocks noGrp="1"/>
          </p:cNvSpPr>
          <p:nvPr>
            <p:ph type="subTitle" idx="1"/>
          </p:nvPr>
        </p:nvSpPr>
        <p:spPr>
          <a:xfrm>
            <a:off x="922564" y="5496163"/>
            <a:ext cx="10258053" cy="1183821"/>
          </a:xfrm>
          <a:prstGeom prst="rect">
            <a:avLst/>
          </a:prstGeom>
        </p:spPr>
        <p:txBody>
          <a:bodyPr lIns="0" tIns="0" rIns="0" bIns="0"/>
          <a:lstStyle>
            <a:lvl1pPr marL="0" indent="0" algn="l">
              <a:buNone/>
              <a:defRPr sz="1800">
                <a:solidFill>
                  <a:schemeClr val="bg1"/>
                </a:solidFill>
              </a:defRPr>
            </a:lvl1pPr>
            <a:lvl2pPr marL="532318" indent="0" algn="ctr">
              <a:buNone/>
              <a:defRPr>
                <a:solidFill>
                  <a:schemeClr val="tx1">
                    <a:tint val="75000"/>
                  </a:schemeClr>
                </a:solidFill>
              </a:defRPr>
            </a:lvl2pPr>
            <a:lvl3pPr marL="1064636" indent="0" algn="ctr">
              <a:buNone/>
              <a:defRPr>
                <a:solidFill>
                  <a:schemeClr val="tx1">
                    <a:tint val="75000"/>
                  </a:schemeClr>
                </a:solidFill>
              </a:defRPr>
            </a:lvl3pPr>
            <a:lvl4pPr marL="1596954" indent="0" algn="ctr">
              <a:buNone/>
              <a:defRPr>
                <a:solidFill>
                  <a:schemeClr val="tx1">
                    <a:tint val="75000"/>
                  </a:schemeClr>
                </a:solidFill>
              </a:defRPr>
            </a:lvl4pPr>
            <a:lvl5pPr marL="2129272" indent="0" algn="ctr">
              <a:buNone/>
              <a:defRPr>
                <a:solidFill>
                  <a:schemeClr val="tx1">
                    <a:tint val="75000"/>
                  </a:schemeClr>
                </a:solidFill>
              </a:defRPr>
            </a:lvl5pPr>
            <a:lvl6pPr marL="2661590" indent="0" algn="ctr">
              <a:buNone/>
              <a:defRPr>
                <a:solidFill>
                  <a:schemeClr val="tx1">
                    <a:tint val="75000"/>
                  </a:schemeClr>
                </a:solidFill>
              </a:defRPr>
            </a:lvl6pPr>
            <a:lvl7pPr marL="3193908" indent="0" algn="ctr">
              <a:buNone/>
              <a:defRPr>
                <a:solidFill>
                  <a:schemeClr val="tx1">
                    <a:tint val="75000"/>
                  </a:schemeClr>
                </a:solidFill>
              </a:defRPr>
            </a:lvl7pPr>
            <a:lvl8pPr marL="3726226" indent="0" algn="ctr">
              <a:buNone/>
              <a:defRPr>
                <a:solidFill>
                  <a:schemeClr val="tx1">
                    <a:tint val="75000"/>
                  </a:schemeClr>
                </a:solidFill>
              </a:defRPr>
            </a:lvl8pPr>
            <a:lvl9pPr marL="4258544" indent="0" algn="ctr">
              <a:buNone/>
              <a:defRPr>
                <a:solidFill>
                  <a:schemeClr val="tx1">
                    <a:tint val="75000"/>
                  </a:schemeClr>
                </a:solidFill>
              </a:defRPr>
            </a:lvl9pPr>
          </a:lstStyle>
          <a:p>
            <a:r>
              <a:rPr lang="nl-NL" noProof="0"/>
              <a:t>Klik om de ondertitelstijl van het model te bewerken</a:t>
            </a:r>
            <a:endParaRPr lang="en-US"/>
          </a:p>
        </p:txBody>
      </p:sp>
    </p:spTree>
    <p:extLst>
      <p:ext uri="{BB962C8B-B14F-4D97-AF65-F5344CB8AC3E}">
        <p14:creationId xmlns:p14="http://schemas.microsoft.com/office/powerpoint/2010/main" val="312504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4" descr="vhp-logo.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4596" y="360000"/>
            <a:ext cx="3810000" cy="15240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4" r:id="rId2"/>
    <p:sldLayoutId id="2147483665" r:id="rId3"/>
    <p:sldLayoutId id="2147483696" r:id="rId4"/>
  </p:sldLayoutIdLst>
  <p:hf hdr="0" ftr="0" dt="0"/>
  <p:txStyles>
    <p:titleStyle>
      <a:lvl1pPr algn="ctr" defTabSz="532318" rtl="0" eaLnBrk="1" fontAlgn="base" hangingPunct="1">
        <a:spcBef>
          <a:spcPct val="0"/>
        </a:spcBef>
        <a:spcAft>
          <a:spcPct val="0"/>
        </a:spcAft>
        <a:defRPr sz="5123" kern="1200">
          <a:solidFill>
            <a:schemeClr val="tx1"/>
          </a:solidFill>
          <a:latin typeface="+mj-lt"/>
          <a:ea typeface="ＭＳ Ｐゴシック" pitchFamily="5" charset="-128"/>
          <a:cs typeface="ＭＳ Ｐゴシック" pitchFamily="5" charset="-128"/>
        </a:defRPr>
      </a:lvl1pPr>
      <a:lvl2pPr algn="ctr" defTabSz="532318" rtl="0" eaLnBrk="1" fontAlgn="base" hangingPunct="1">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2pPr>
      <a:lvl3pPr algn="ctr" defTabSz="532318" rtl="0" eaLnBrk="1" fontAlgn="base" hangingPunct="1">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3pPr>
      <a:lvl4pPr algn="ctr" defTabSz="532318" rtl="0" eaLnBrk="1" fontAlgn="base" hangingPunct="1">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4pPr>
      <a:lvl5pPr algn="ctr" defTabSz="532318" rtl="0" eaLnBrk="1" fontAlgn="base" hangingPunct="1">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5pPr>
      <a:lvl6pPr marL="532318" algn="ctr" defTabSz="532318" rtl="0" eaLnBrk="1" fontAlgn="base" hangingPunct="1">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6pPr>
      <a:lvl7pPr marL="1064636" algn="ctr" defTabSz="532318" rtl="0" eaLnBrk="1" fontAlgn="base" hangingPunct="1">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7pPr>
      <a:lvl8pPr marL="1596954" algn="ctr" defTabSz="532318" rtl="0" eaLnBrk="1" fontAlgn="base" hangingPunct="1">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8pPr>
      <a:lvl9pPr marL="2129272" algn="ctr" defTabSz="532318" rtl="0" eaLnBrk="1" fontAlgn="base" hangingPunct="1">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9pPr>
    </p:titleStyle>
    <p:bodyStyle>
      <a:lvl1pPr marL="399238" indent="-399238" algn="l" defTabSz="532318" rtl="0" eaLnBrk="1" fontAlgn="base" hangingPunct="1">
        <a:spcBef>
          <a:spcPct val="20000"/>
        </a:spcBef>
        <a:spcAft>
          <a:spcPct val="0"/>
        </a:spcAft>
        <a:buFont typeface="Arial" charset="0"/>
        <a:defRPr sz="3726" kern="1200">
          <a:solidFill>
            <a:schemeClr val="tx1"/>
          </a:solidFill>
          <a:latin typeface="+mn-lt"/>
          <a:ea typeface="ＭＳ Ｐゴシック" pitchFamily="5" charset="-128"/>
          <a:cs typeface="ＭＳ Ｐゴシック" pitchFamily="5" charset="-128"/>
        </a:defRPr>
      </a:lvl1pPr>
      <a:lvl2pPr marL="865017" indent="-332699" algn="l" defTabSz="532318" rtl="0" eaLnBrk="1" fontAlgn="base" hangingPunct="1">
        <a:spcBef>
          <a:spcPct val="20000"/>
        </a:spcBef>
        <a:spcAft>
          <a:spcPct val="0"/>
        </a:spcAft>
        <a:buFont typeface="Arial" charset="0"/>
        <a:buChar char="–"/>
        <a:defRPr sz="3260" kern="1200">
          <a:solidFill>
            <a:schemeClr val="tx1"/>
          </a:solidFill>
          <a:latin typeface="+mn-lt"/>
          <a:ea typeface="ＭＳ Ｐゴシック" pitchFamily="5" charset="-128"/>
          <a:cs typeface="+mn-cs"/>
        </a:defRPr>
      </a:lvl2pPr>
      <a:lvl3pPr marL="1330795" indent="-266159" algn="l" defTabSz="532318" rtl="0" eaLnBrk="1" fontAlgn="base" hangingPunct="1">
        <a:spcBef>
          <a:spcPct val="20000"/>
        </a:spcBef>
        <a:spcAft>
          <a:spcPct val="0"/>
        </a:spcAft>
        <a:buFont typeface="Arial" charset="0"/>
        <a:buChar char="•"/>
        <a:defRPr sz="2794" kern="1200">
          <a:solidFill>
            <a:schemeClr val="tx1"/>
          </a:solidFill>
          <a:latin typeface="+mn-lt"/>
          <a:ea typeface="ＭＳ Ｐゴシック" pitchFamily="5" charset="-128"/>
          <a:cs typeface="+mn-cs"/>
        </a:defRPr>
      </a:lvl3pPr>
      <a:lvl4pPr marL="1863113" indent="-266159" algn="l" defTabSz="532318" rtl="0" eaLnBrk="1" fontAlgn="base" hangingPunct="1">
        <a:spcBef>
          <a:spcPct val="20000"/>
        </a:spcBef>
        <a:spcAft>
          <a:spcPct val="0"/>
        </a:spcAft>
        <a:buFont typeface="Arial" charset="0"/>
        <a:buChar char="–"/>
        <a:defRPr sz="2329" kern="1200">
          <a:solidFill>
            <a:schemeClr val="tx1"/>
          </a:solidFill>
          <a:latin typeface="+mn-lt"/>
          <a:ea typeface="ＭＳ Ｐゴシック" pitchFamily="5" charset="-128"/>
          <a:cs typeface="+mn-cs"/>
        </a:defRPr>
      </a:lvl4pPr>
      <a:lvl5pPr marL="2395431" indent="-266159" algn="l" defTabSz="532318" rtl="0" eaLnBrk="1" fontAlgn="base" hangingPunct="1">
        <a:spcBef>
          <a:spcPct val="20000"/>
        </a:spcBef>
        <a:spcAft>
          <a:spcPct val="0"/>
        </a:spcAft>
        <a:buFont typeface="Arial" charset="0"/>
        <a:buChar char="»"/>
        <a:defRPr sz="2329" kern="1200">
          <a:solidFill>
            <a:schemeClr val="tx1"/>
          </a:solidFill>
          <a:latin typeface="+mn-lt"/>
          <a:ea typeface="ＭＳ Ｐゴシック" pitchFamily="5" charset="-128"/>
          <a:cs typeface="+mn-cs"/>
        </a:defRPr>
      </a:lvl5pPr>
      <a:lvl6pPr marL="2927749" indent="-266159" algn="l" defTabSz="532318" rtl="0" eaLnBrk="1" latinLnBrk="0" hangingPunct="1">
        <a:spcBef>
          <a:spcPct val="20000"/>
        </a:spcBef>
        <a:buFont typeface="Arial"/>
        <a:buChar char="•"/>
        <a:defRPr sz="2329" kern="1200">
          <a:solidFill>
            <a:schemeClr val="tx1"/>
          </a:solidFill>
          <a:latin typeface="+mn-lt"/>
          <a:ea typeface="+mn-ea"/>
          <a:cs typeface="+mn-cs"/>
        </a:defRPr>
      </a:lvl6pPr>
      <a:lvl7pPr marL="3460067" indent="-266159" algn="l" defTabSz="532318" rtl="0" eaLnBrk="1" latinLnBrk="0" hangingPunct="1">
        <a:spcBef>
          <a:spcPct val="20000"/>
        </a:spcBef>
        <a:buFont typeface="Arial"/>
        <a:buChar char="•"/>
        <a:defRPr sz="2329" kern="1200">
          <a:solidFill>
            <a:schemeClr val="tx1"/>
          </a:solidFill>
          <a:latin typeface="+mn-lt"/>
          <a:ea typeface="+mn-ea"/>
          <a:cs typeface="+mn-cs"/>
        </a:defRPr>
      </a:lvl7pPr>
      <a:lvl8pPr marL="3992385" indent="-266159" algn="l" defTabSz="532318" rtl="0" eaLnBrk="1" latinLnBrk="0" hangingPunct="1">
        <a:spcBef>
          <a:spcPct val="20000"/>
        </a:spcBef>
        <a:buFont typeface="Arial"/>
        <a:buChar char="•"/>
        <a:defRPr sz="2329" kern="1200">
          <a:solidFill>
            <a:schemeClr val="tx1"/>
          </a:solidFill>
          <a:latin typeface="+mn-lt"/>
          <a:ea typeface="+mn-ea"/>
          <a:cs typeface="+mn-cs"/>
        </a:defRPr>
      </a:lvl8pPr>
      <a:lvl9pPr marL="4524703" indent="-266159" algn="l" defTabSz="532318" rtl="0" eaLnBrk="1" latinLnBrk="0" hangingPunct="1">
        <a:spcBef>
          <a:spcPct val="20000"/>
        </a:spcBef>
        <a:buFont typeface="Arial"/>
        <a:buChar char="•"/>
        <a:defRPr sz="2329" kern="1200">
          <a:solidFill>
            <a:schemeClr val="tx1"/>
          </a:solidFill>
          <a:latin typeface="+mn-lt"/>
          <a:ea typeface="+mn-ea"/>
          <a:cs typeface="+mn-cs"/>
        </a:defRPr>
      </a:lvl9pPr>
    </p:bodyStyle>
    <p:otherStyle>
      <a:defPPr>
        <a:defRPr lang="en-US"/>
      </a:defPPr>
      <a:lvl1pPr marL="0" algn="l" defTabSz="532318" rtl="0" eaLnBrk="1" latinLnBrk="0" hangingPunct="1">
        <a:defRPr sz="2096" kern="1200">
          <a:solidFill>
            <a:schemeClr val="tx1"/>
          </a:solidFill>
          <a:latin typeface="+mn-lt"/>
          <a:ea typeface="+mn-ea"/>
          <a:cs typeface="+mn-cs"/>
        </a:defRPr>
      </a:lvl1pPr>
      <a:lvl2pPr marL="532318" algn="l" defTabSz="532318" rtl="0" eaLnBrk="1" latinLnBrk="0" hangingPunct="1">
        <a:defRPr sz="2096" kern="1200">
          <a:solidFill>
            <a:schemeClr val="tx1"/>
          </a:solidFill>
          <a:latin typeface="+mn-lt"/>
          <a:ea typeface="+mn-ea"/>
          <a:cs typeface="+mn-cs"/>
        </a:defRPr>
      </a:lvl2pPr>
      <a:lvl3pPr marL="1064636" algn="l" defTabSz="532318" rtl="0" eaLnBrk="1" latinLnBrk="0" hangingPunct="1">
        <a:defRPr sz="2096" kern="1200">
          <a:solidFill>
            <a:schemeClr val="tx1"/>
          </a:solidFill>
          <a:latin typeface="+mn-lt"/>
          <a:ea typeface="+mn-ea"/>
          <a:cs typeface="+mn-cs"/>
        </a:defRPr>
      </a:lvl3pPr>
      <a:lvl4pPr marL="1596954" algn="l" defTabSz="532318" rtl="0" eaLnBrk="1" latinLnBrk="0" hangingPunct="1">
        <a:defRPr sz="2096" kern="1200">
          <a:solidFill>
            <a:schemeClr val="tx1"/>
          </a:solidFill>
          <a:latin typeface="+mn-lt"/>
          <a:ea typeface="+mn-ea"/>
          <a:cs typeface="+mn-cs"/>
        </a:defRPr>
      </a:lvl4pPr>
      <a:lvl5pPr marL="2129272" algn="l" defTabSz="532318" rtl="0" eaLnBrk="1" latinLnBrk="0" hangingPunct="1">
        <a:defRPr sz="2096" kern="1200">
          <a:solidFill>
            <a:schemeClr val="tx1"/>
          </a:solidFill>
          <a:latin typeface="+mn-lt"/>
          <a:ea typeface="+mn-ea"/>
          <a:cs typeface="+mn-cs"/>
        </a:defRPr>
      </a:lvl5pPr>
      <a:lvl6pPr marL="2661590" algn="l" defTabSz="532318" rtl="0" eaLnBrk="1" latinLnBrk="0" hangingPunct="1">
        <a:defRPr sz="2096" kern="1200">
          <a:solidFill>
            <a:schemeClr val="tx1"/>
          </a:solidFill>
          <a:latin typeface="+mn-lt"/>
          <a:ea typeface="+mn-ea"/>
          <a:cs typeface="+mn-cs"/>
        </a:defRPr>
      </a:lvl6pPr>
      <a:lvl7pPr marL="3193908" algn="l" defTabSz="532318" rtl="0" eaLnBrk="1" latinLnBrk="0" hangingPunct="1">
        <a:defRPr sz="2096" kern="1200">
          <a:solidFill>
            <a:schemeClr val="tx1"/>
          </a:solidFill>
          <a:latin typeface="+mn-lt"/>
          <a:ea typeface="+mn-ea"/>
          <a:cs typeface="+mn-cs"/>
        </a:defRPr>
      </a:lvl7pPr>
      <a:lvl8pPr marL="3726226" algn="l" defTabSz="532318" rtl="0" eaLnBrk="1" latinLnBrk="0" hangingPunct="1">
        <a:defRPr sz="2096" kern="1200">
          <a:solidFill>
            <a:schemeClr val="tx1"/>
          </a:solidFill>
          <a:latin typeface="+mn-lt"/>
          <a:ea typeface="+mn-ea"/>
          <a:cs typeface="+mn-cs"/>
        </a:defRPr>
      </a:lvl8pPr>
      <a:lvl9pPr marL="4258544" algn="l" defTabSz="532318" rtl="0" eaLnBrk="1" latinLnBrk="0" hangingPunct="1">
        <a:defRPr sz="209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930372"/>
      </p:ext>
    </p:extLst>
  </p:cSld>
  <p:clrMap bg1="lt1" tx1="dk1" bg2="lt2" tx2="dk2" accent1="accent1" accent2="accent2" accent3="accent3" accent4="accent4" accent5="accent5" accent6="accent6" hlink="hlink" folHlink="folHlink"/>
  <p:sldLayoutIdLst>
    <p:sldLayoutId id="2147483684" r:id="rId1"/>
    <p:sldLayoutId id="2147483667" r:id="rId2"/>
    <p:sldLayoutId id="2147483686" r:id="rId3"/>
    <p:sldLayoutId id="2147483689" r:id="rId4"/>
    <p:sldLayoutId id="2147483688" r:id="rId5"/>
    <p:sldLayoutId id="2147483690" r:id="rId6"/>
    <p:sldLayoutId id="2147483692" r:id="rId7"/>
  </p:sldLayoutIdLst>
  <p:hf hdr="0" ftr="0" dt="0"/>
  <p:txStyles>
    <p:titleStyle>
      <a:lvl1pPr algn="ctr" defTabSz="532318" rtl="0" eaLnBrk="0" fontAlgn="base" hangingPunct="0">
        <a:spcBef>
          <a:spcPct val="0"/>
        </a:spcBef>
        <a:spcAft>
          <a:spcPct val="0"/>
        </a:spcAft>
        <a:defRPr sz="5123" kern="1200">
          <a:solidFill>
            <a:schemeClr val="tx1"/>
          </a:solidFill>
          <a:latin typeface="+mj-lt"/>
          <a:ea typeface="ＭＳ Ｐゴシック" pitchFamily="5" charset="-128"/>
          <a:cs typeface="ＭＳ Ｐゴシック" pitchFamily="5" charset="-128"/>
        </a:defRPr>
      </a:lvl1pPr>
      <a:lvl2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2pPr>
      <a:lvl3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3pPr>
      <a:lvl4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4pPr>
      <a:lvl5pPr algn="ctr" defTabSz="532318" rtl="0" eaLnBrk="0" fontAlgn="base" hangingPunct="0">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5pPr>
      <a:lvl6pPr marL="532318"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6pPr>
      <a:lvl7pPr marL="1064636"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7pPr>
      <a:lvl8pPr marL="1596954"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8pPr>
      <a:lvl9pPr marL="2129272" algn="ctr" defTabSz="532318" rtl="0" fontAlgn="base">
        <a:spcBef>
          <a:spcPct val="0"/>
        </a:spcBef>
        <a:spcAft>
          <a:spcPct val="0"/>
        </a:spcAft>
        <a:defRPr sz="5123">
          <a:solidFill>
            <a:schemeClr val="tx1"/>
          </a:solidFill>
          <a:latin typeface="Arial" pitchFamily="5" charset="0"/>
          <a:ea typeface="ＭＳ Ｐゴシック" pitchFamily="5" charset="-128"/>
          <a:cs typeface="ＭＳ Ｐゴシック" pitchFamily="5" charset="-128"/>
        </a:defRPr>
      </a:lvl9pPr>
    </p:titleStyle>
    <p:bodyStyle>
      <a:lvl1pPr marL="399238" indent="-399238" algn="l" defTabSz="532318" rtl="0" eaLnBrk="0" fontAlgn="base" hangingPunct="0">
        <a:spcBef>
          <a:spcPct val="20000"/>
        </a:spcBef>
        <a:spcAft>
          <a:spcPct val="0"/>
        </a:spcAft>
        <a:buFont typeface="Arial" charset="0"/>
        <a:defRPr sz="3726" kern="1200">
          <a:solidFill>
            <a:schemeClr val="tx1"/>
          </a:solidFill>
          <a:latin typeface="+mn-lt"/>
          <a:ea typeface="ＭＳ Ｐゴシック" pitchFamily="5" charset="-128"/>
          <a:cs typeface="ＭＳ Ｐゴシック" pitchFamily="5" charset="-128"/>
        </a:defRPr>
      </a:lvl1pPr>
      <a:lvl2pPr marL="865017" indent="-332699" algn="l" defTabSz="532318" rtl="0" eaLnBrk="0" fontAlgn="base" hangingPunct="0">
        <a:spcBef>
          <a:spcPct val="20000"/>
        </a:spcBef>
        <a:spcAft>
          <a:spcPct val="0"/>
        </a:spcAft>
        <a:buFont typeface="Arial" charset="0"/>
        <a:buChar char="–"/>
        <a:defRPr sz="3260" kern="1200">
          <a:solidFill>
            <a:schemeClr val="tx1"/>
          </a:solidFill>
          <a:latin typeface="+mn-lt"/>
          <a:ea typeface="ＭＳ Ｐゴシック" pitchFamily="5" charset="-128"/>
          <a:cs typeface="+mn-cs"/>
        </a:defRPr>
      </a:lvl2pPr>
      <a:lvl3pPr marL="1330795" indent="-266159" algn="l" defTabSz="532318" rtl="0" eaLnBrk="0" fontAlgn="base" hangingPunct="0">
        <a:spcBef>
          <a:spcPct val="20000"/>
        </a:spcBef>
        <a:spcAft>
          <a:spcPct val="0"/>
        </a:spcAft>
        <a:buFont typeface="Arial" charset="0"/>
        <a:buChar char="•"/>
        <a:defRPr sz="2794" kern="1200">
          <a:solidFill>
            <a:schemeClr val="tx1"/>
          </a:solidFill>
          <a:latin typeface="+mn-lt"/>
          <a:ea typeface="ＭＳ Ｐゴシック" pitchFamily="5" charset="-128"/>
          <a:cs typeface="+mn-cs"/>
        </a:defRPr>
      </a:lvl3pPr>
      <a:lvl4pPr marL="1863113" indent="-266159" algn="l" defTabSz="532318" rtl="0" eaLnBrk="0" fontAlgn="base" hangingPunct="0">
        <a:spcBef>
          <a:spcPct val="20000"/>
        </a:spcBef>
        <a:spcAft>
          <a:spcPct val="0"/>
        </a:spcAft>
        <a:buFont typeface="Arial" charset="0"/>
        <a:buChar char="–"/>
        <a:defRPr sz="2329" kern="1200">
          <a:solidFill>
            <a:schemeClr val="tx1"/>
          </a:solidFill>
          <a:latin typeface="+mn-lt"/>
          <a:ea typeface="ＭＳ Ｐゴシック" pitchFamily="5" charset="-128"/>
          <a:cs typeface="+mn-cs"/>
        </a:defRPr>
      </a:lvl4pPr>
      <a:lvl5pPr marL="2395431" indent="-266159" algn="l" defTabSz="532318" rtl="0" eaLnBrk="0" fontAlgn="base" hangingPunct="0">
        <a:spcBef>
          <a:spcPct val="20000"/>
        </a:spcBef>
        <a:spcAft>
          <a:spcPct val="0"/>
        </a:spcAft>
        <a:buFont typeface="Arial" charset="0"/>
        <a:buChar char="»"/>
        <a:defRPr sz="2329" kern="1200">
          <a:solidFill>
            <a:schemeClr val="tx1"/>
          </a:solidFill>
          <a:latin typeface="+mn-lt"/>
          <a:ea typeface="ＭＳ Ｐゴシック" pitchFamily="5" charset="-128"/>
          <a:cs typeface="+mn-cs"/>
        </a:defRPr>
      </a:lvl5pPr>
      <a:lvl6pPr marL="2927749" indent="-266159" algn="l" defTabSz="532318" rtl="0" eaLnBrk="1" latinLnBrk="0" hangingPunct="1">
        <a:spcBef>
          <a:spcPct val="20000"/>
        </a:spcBef>
        <a:buFont typeface="Arial"/>
        <a:buChar char="•"/>
        <a:defRPr sz="2329" kern="1200">
          <a:solidFill>
            <a:schemeClr val="tx1"/>
          </a:solidFill>
          <a:latin typeface="+mn-lt"/>
          <a:ea typeface="+mn-ea"/>
          <a:cs typeface="+mn-cs"/>
        </a:defRPr>
      </a:lvl6pPr>
      <a:lvl7pPr marL="3460067" indent="-266159" algn="l" defTabSz="532318" rtl="0" eaLnBrk="1" latinLnBrk="0" hangingPunct="1">
        <a:spcBef>
          <a:spcPct val="20000"/>
        </a:spcBef>
        <a:buFont typeface="Arial"/>
        <a:buChar char="•"/>
        <a:defRPr sz="2329" kern="1200">
          <a:solidFill>
            <a:schemeClr val="tx1"/>
          </a:solidFill>
          <a:latin typeface="+mn-lt"/>
          <a:ea typeface="+mn-ea"/>
          <a:cs typeface="+mn-cs"/>
        </a:defRPr>
      </a:lvl7pPr>
      <a:lvl8pPr marL="3992385" indent="-266159" algn="l" defTabSz="532318" rtl="0" eaLnBrk="1" latinLnBrk="0" hangingPunct="1">
        <a:spcBef>
          <a:spcPct val="20000"/>
        </a:spcBef>
        <a:buFont typeface="Arial"/>
        <a:buChar char="•"/>
        <a:defRPr sz="2329" kern="1200">
          <a:solidFill>
            <a:schemeClr val="tx1"/>
          </a:solidFill>
          <a:latin typeface="+mn-lt"/>
          <a:ea typeface="+mn-ea"/>
          <a:cs typeface="+mn-cs"/>
        </a:defRPr>
      </a:lvl8pPr>
      <a:lvl9pPr marL="4524703" indent="-266159" algn="l" defTabSz="532318" rtl="0" eaLnBrk="1" latinLnBrk="0" hangingPunct="1">
        <a:spcBef>
          <a:spcPct val="20000"/>
        </a:spcBef>
        <a:buFont typeface="Arial"/>
        <a:buChar char="•"/>
        <a:defRPr sz="2329" kern="1200">
          <a:solidFill>
            <a:schemeClr val="tx1"/>
          </a:solidFill>
          <a:latin typeface="+mn-lt"/>
          <a:ea typeface="+mn-ea"/>
          <a:cs typeface="+mn-cs"/>
        </a:defRPr>
      </a:lvl9pPr>
    </p:bodyStyle>
    <p:otherStyle>
      <a:defPPr>
        <a:defRPr lang="en-US"/>
      </a:defPPr>
      <a:lvl1pPr marL="0" algn="l" defTabSz="532318" rtl="0" eaLnBrk="1" latinLnBrk="0" hangingPunct="1">
        <a:defRPr sz="2096" kern="1200">
          <a:solidFill>
            <a:schemeClr val="tx1"/>
          </a:solidFill>
          <a:latin typeface="+mn-lt"/>
          <a:ea typeface="+mn-ea"/>
          <a:cs typeface="+mn-cs"/>
        </a:defRPr>
      </a:lvl1pPr>
      <a:lvl2pPr marL="532318" algn="l" defTabSz="532318" rtl="0" eaLnBrk="1" latinLnBrk="0" hangingPunct="1">
        <a:defRPr sz="2096" kern="1200">
          <a:solidFill>
            <a:schemeClr val="tx1"/>
          </a:solidFill>
          <a:latin typeface="+mn-lt"/>
          <a:ea typeface="+mn-ea"/>
          <a:cs typeface="+mn-cs"/>
        </a:defRPr>
      </a:lvl2pPr>
      <a:lvl3pPr marL="1064636" algn="l" defTabSz="532318" rtl="0" eaLnBrk="1" latinLnBrk="0" hangingPunct="1">
        <a:defRPr sz="2096" kern="1200">
          <a:solidFill>
            <a:schemeClr val="tx1"/>
          </a:solidFill>
          <a:latin typeface="+mn-lt"/>
          <a:ea typeface="+mn-ea"/>
          <a:cs typeface="+mn-cs"/>
        </a:defRPr>
      </a:lvl3pPr>
      <a:lvl4pPr marL="1596954" algn="l" defTabSz="532318" rtl="0" eaLnBrk="1" latinLnBrk="0" hangingPunct="1">
        <a:defRPr sz="2096" kern="1200">
          <a:solidFill>
            <a:schemeClr val="tx1"/>
          </a:solidFill>
          <a:latin typeface="+mn-lt"/>
          <a:ea typeface="+mn-ea"/>
          <a:cs typeface="+mn-cs"/>
        </a:defRPr>
      </a:lvl4pPr>
      <a:lvl5pPr marL="2129272" algn="l" defTabSz="532318" rtl="0" eaLnBrk="1" latinLnBrk="0" hangingPunct="1">
        <a:defRPr sz="2096" kern="1200">
          <a:solidFill>
            <a:schemeClr val="tx1"/>
          </a:solidFill>
          <a:latin typeface="+mn-lt"/>
          <a:ea typeface="+mn-ea"/>
          <a:cs typeface="+mn-cs"/>
        </a:defRPr>
      </a:lvl5pPr>
      <a:lvl6pPr marL="2661590" algn="l" defTabSz="532318" rtl="0" eaLnBrk="1" latinLnBrk="0" hangingPunct="1">
        <a:defRPr sz="2096" kern="1200">
          <a:solidFill>
            <a:schemeClr val="tx1"/>
          </a:solidFill>
          <a:latin typeface="+mn-lt"/>
          <a:ea typeface="+mn-ea"/>
          <a:cs typeface="+mn-cs"/>
        </a:defRPr>
      </a:lvl6pPr>
      <a:lvl7pPr marL="3193908" algn="l" defTabSz="532318" rtl="0" eaLnBrk="1" latinLnBrk="0" hangingPunct="1">
        <a:defRPr sz="2096" kern="1200">
          <a:solidFill>
            <a:schemeClr val="tx1"/>
          </a:solidFill>
          <a:latin typeface="+mn-lt"/>
          <a:ea typeface="+mn-ea"/>
          <a:cs typeface="+mn-cs"/>
        </a:defRPr>
      </a:lvl7pPr>
      <a:lvl8pPr marL="3726226" algn="l" defTabSz="532318" rtl="0" eaLnBrk="1" latinLnBrk="0" hangingPunct="1">
        <a:defRPr sz="2096" kern="1200">
          <a:solidFill>
            <a:schemeClr val="tx1"/>
          </a:solidFill>
          <a:latin typeface="+mn-lt"/>
          <a:ea typeface="+mn-ea"/>
          <a:cs typeface="+mn-cs"/>
        </a:defRPr>
      </a:lvl8pPr>
      <a:lvl9pPr marL="4258544" algn="l" defTabSz="532318" rtl="0" eaLnBrk="1" latinLnBrk="0" hangingPunct="1">
        <a:defRPr sz="20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8" descr="Voorbeeld-vervolgpagina-button"/>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03512"/>
            <a:ext cx="761811" cy="994300"/>
          </a:xfrm>
          <a:prstGeom prst="rect">
            <a:avLst/>
          </a:prstGeom>
          <a:noFill/>
          <a:ln w="9525">
            <a:noFill/>
            <a:miter lim="800000"/>
            <a:headEnd/>
            <a:tailEnd/>
          </a:ln>
        </p:spPr>
      </p:pic>
      <p:sp>
        <p:nvSpPr>
          <p:cNvPr id="4099" name="Title Placeholder 1"/>
          <p:cNvSpPr>
            <a:spLocks noGrp="1"/>
          </p:cNvSpPr>
          <p:nvPr>
            <p:ph type="title"/>
          </p:nvPr>
        </p:nvSpPr>
        <p:spPr bwMode="auto">
          <a:xfrm>
            <a:off x="761812" y="192685"/>
            <a:ext cx="10714842" cy="7032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l-NL"/>
              <a:t>Titelstijl van model bewerken</a:t>
            </a:r>
          </a:p>
        </p:txBody>
      </p:sp>
      <p:sp>
        <p:nvSpPr>
          <p:cNvPr id="4100" name="Text Placeholder 2"/>
          <p:cNvSpPr>
            <a:spLocks noGrp="1"/>
          </p:cNvSpPr>
          <p:nvPr>
            <p:ph type="body" idx="1"/>
          </p:nvPr>
        </p:nvSpPr>
        <p:spPr bwMode="auto">
          <a:xfrm>
            <a:off x="761812" y="1097813"/>
            <a:ext cx="10714841" cy="50846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dianummer 1"/>
          <p:cNvSpPr>
            <a:spLocks noGrp="1"/>
          </p:cNvSpPr>
          <p:nvPr>
            <p:ph type="sldNum" sz="quarter" idx="4"/>
          </p:nvPr>
        </p:nvSpPr>
        <p:spPr>
          <a:xfrm>
            <a:off x="11476652" y="6338888"/>
            <a:ext cx="514263" cy="363537"/>
          </a:xfrm>
          <a:prstGeom prst="rect">
            <a:avLst/>
          </a:prstGeom>
        </p:spPr>
        <p:txBody>
          <a:bodyPr vert="horz" lIns="91440" tIns="45720" rIns="91440" bIns="45720" rtlCol="0" anchor="ctr"/>
          <a:lstStyle>
            <a:lvl1pPr algn="r">
              <a:defRPr sz="1200">
                <a:solidFill>
                  <a:schemeClr val="tx1">
                    <a:tint val="75000"/>
                  </a:schemeClr>
                </a:solidFill>
              </a:defRPr>
            </a:lvl1pPr>
          </a:lstStyle>
          <a:p>
            <a:fld id="{15825E55-DBC4-4E5B-BAA1-064258F2D6BE}"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57" r:id="rId1"/>
    <p:sldLayoutId id="2147483695" r:id="rId2"/>
  </p:sldLayoutIdLst>
  <p:hf hdr="0" ftr="0" dt="0"/>
  <p:txStyles>
    <p:titleStyle>
      <a:lvl1pPr algn="l" defTabSz="532318" rtl="0" eaLnBrk="0" fontAlgn="base" hangingPunct="0">
        <a:spcBef>
          <a:spcPct val="0"/>
        </a:spcBef>
        <a:spcAft>
          <a:spcPct val="0"/>
        </a:spcAft>
        <a:defRPr sz="2400" b="1" kern="1200">
          <a:solidFill>
            <a:schemeClr val="tx1"/>
          </a:solidFill>
          <a:latin typeface="Arial"/>
          <a:ea typeface="ＭＳ Ｐゴシック" pitchFamily="5" charset="-128"/>
          <a:cs typeface="ＭＳ Ｐゴシック" pitchFamily="5" charset="-128"/>
        </a:defRPr>
      </a:lvl1pPr>
      <a:lvl2pPr algn="l" defTabSz="532318" rtl="0" eaLnBrk="0" fontAlgn="base" hangingPunct="0">
        <a:spcBef>
          <a:spcPct val="0"/>
        </a:spcBef>
        <a:spcAft>
          <a:spcPct val="0"/>
        </a:spcAft>
        <a:defRPr sz="2794" b="1">
          <a:solidFill>
            <a:schemeClr val="tx1"/>
          </a:solidFill>
          <a:latin typeface="Arial" pitchFamily="5" charset="0"/>
          <a:ea typeface="ＭＳ Ｐゴシック" pitchFamily="5" charset="-128"/>
          <a:cs typeface="ＭＳ Ｐゴシック" pitchFamily="5" charset="-128"/>
        </a:defRPr>
      </a:lvl2pPr>
      <a:lvl3pPr algn="l" defTabSz="532318" rtl="0" eaLnBrk="0" fontAlgn="base" hangingPunct="0">
        <a:spcBef>
          <a:spcPct val="0"/>
        </a:spcBef>
        <a:spcAft>
          <a:spcPct val="0"/>
        </a:spcAft>
        <a:defRPr sz="2794" b="1">
          <a:solidFill>
            <a:schemeClr val="tx1"/>
          </a:solidFill>
          <a:latin typeface="Arial" pitchFamily="5" charset="0"/>
          <a:ea typeface="ＭＳ Ｐゴシック" pitchFamily="5" charset="-128"/>
          <a:cs typeface="ＭＳ Ｐゴシック" pitchFamily="5" charset="-128"/>
        </a:defRPr>
      </a:lvl3pPr>
      <a:lvl4pPr algn="l" defTabSz="532318" rtl="0" eaLnBrk="0" fontAlgn="base" hangingPunct="0">
        <a:spcBef>
          <a:spcPct val="0"/>
        </a:spcBef>
        <a:spcAft>
          <a:spcPct val="0"/>
        </a:spcAft>
        <a:defRPr sz="2794" b="1">
          <a:solidFill>
            <a:schemeClr val="tx1"/>
          </a:solidFill>
          <a:latin typeface="Arial" pitchFamily="5" charset="0"/>
          <a:ea typeface="ＭＳ Ｐゴシック" pitchFamily="5" charset="-128"/>
          <a:cs typeface="ＭＳ Ｐゴシック" pitchFamily="5" charset="-128"/>
        </a:defRPr>
      </a:lvl4pPr>
      <a:lvl5pPr algn="l" defTabSz="532318" rtl="0" eaLnBrk="0" fontAlgn="base" hangingPunct="0">
        <a:spcBef>
          <a:spcPct val="0"/>
        </a:spcBef>
        <a:spcAft>
          <a:spcPct val="0"/>
        </a:spcAft>
        <a:defRPr sz="2794" b="1">
          <a:solidFill>
            <a:schemeClr val="tx1"/>
          </a:solidFill>
          <a:latin typeface="Arial" pitchFamily="5" charset="0"/>
          <a:ea typeface="ＭＳ Ｐゴシック" pitchFamily="5" charset="-128"/>
          <a:cs typeface="ＭＳ Ｐゴシック" pitchFamily="5" charset="-128"/>
        </a:defRPr>
      </a:lvl5pPr>
      <a:lvl6pPr marL="532318" algn="l" defTabSz="532318" rtl="0" fontAlgn="base">
        <a:spcBef>
          <a:spcPct val="0"/>
        </a:spcBef>
        <a:spcAft>
          <a:spcPct val="0"/>
        </a:spcAft>
        <a:defRPr sz="5123" b="1">
          <a:solidFill>
            <a:schemeClr val="tx1"/>
          </a:solidFill>
          <a:latin typeface="Arial" pitchFamily="5" charset="0"/>
          <a:ea typeface="ＭＳ Ｐゴシック" pitchFamily="5" charset="-128"/>
          <a:cs typeface="ＭＳ Ｐゴシック" pitchFamily="5" charset="-128"/>
        </a:defRPr>
      </a:lvl6pPr>
      <a:lvl7pPr marL="1064636" algn="l" defTabSz="532318" rtl="0" fontAlgn="base">
        <a:spcBef>
          <a:spcPct val="0"/>
        </a:spcBef>
        <a:spcAft>
          <a:spcPct val="0"/>
        </a:spcAft>
        <a:defRPr sz="5123" b="1">
          <a:solidFill>
            <a:schemeClr val="tx1"/>
          </a:solidFill>
          <a:latin typeface="Arial" pitchFamily="5" charset="0"/>
          <a:ea typeface="ＭＳ Ｐゴシック" pitchFamily="5" charset="-128"/>
          <a:cs typeface="ＭＳ Ｐゴシック" pitchFamily="5" charset="-128"/>
        </a:defRPr>
      </a:lvl7pPr>
      <a:lvl8pPr marL="1596954" algn="l" defTabSz="532318" rtl="0" fontAlgn="base">
        <a:spcBef>
          <a:spcPct val="0"/>
        </a:spcBef>
        <a:spcAft>
          <a:spcPct val="0"/>
        </a:spcAft>
        <a:defRPr sz="5123" b="1">
          <a:solidFill>
            <a:schemeClr val="tx1"/>
          </a:solidFill>
          <a:latin typeface="Arial" pitchFamily="5" charset="0"/>
          <a:ea typeface="ＭＳ Ｐゴシック" pitchFamily="5" charset="-128"/>
          <a:cs typeface="ＭＳ Ｐゴシック" pitchFamily="5" charset="-128"/>
        </a:defRPr>
      </a:lvl8pPr>
      <a:lvl9pPr marL="2129272" algn="l" defTabSz="532318" rtl="0" fontAlgn="base">
        <a:spcBef>
          <a:spcPct val="0"/>
        </a:spcBef>
        <a:spcAft>
          <a:spcPct val="0"/>
        </a:spcAft>
        <a:defRPr sz="5123" b="1">
          <a:solidFill>
            <a:schemeClr val="tx1"/>
          </a:solidFill>
          <a:latin typeface="Arial" pitchFamily="5" charset="0"/>
          <a:ea typeface="ＭＳ Ｐゴシック" pitchFamily="5" charset="-128"/>
          <a:cs typeface="ＭＳ Ｐゴシック" pitchFamily="5" charset="-128"/>
        </a:defRPr>
      </a:lvl9pPr>
    </p:titleStyle>
    <p:bodyStyle>
      <a:lvl1pPr marL="377059" indent="-377059" algn="l" defTabSz="532318" rtl="0" eaLnBrk="0" fontAlgn="base" hangingPunct="0">
        <a:lnSpc>
          <a:spcPct val="100000"/>
        </a:lnSpc>
        <a:spcBef>
          <a:spcPct val="0"/>
        </a:spcBef>
        <a:spcAft>
          <a:spcPts val="600"/>
        </a:spcAft>
        <a:buClr>
          <a:schemeClr val="tx2"/>
        </a:buClr>
        <a:buFontTx/>
        <a:buBlip>
          <a:blip r:embed="rId5"/>
        </a:buBlip>
        <a:defRPr sz="1800" kern="1200">
          <a:solidFill>
            <a:schemeClr val="tx1"/>
          </a:solidFill>
          <a:latin typeface="+mn-lt"/>
          <a:ea typeface="ＭＳ Ｐゴシック" pitchFamily="5" charset="-128"/>
          <a:cs typeface="ＭＳ Ｐゴシック" pitchFamily="5" charset="-128"/>
        </a:defRPr>
      </a:lvl1pPr>
      <a:lvl2pPr marL="754117" indent="-377059" algn="l" defTabSz="532318" rtl="0" eaLnBrk="0" fontAlgn="base" hangingPunct="0">
        <a:lnSpc>
          <a:spcPct val="100000"/>
        </a:lnSpc>
        <a:spcBef>
          <a:spcPts val="0"/>
        </a:spcBef>
        <a:spcAft>
          <a:spcPts val="600"/>
        </a:spcAft>
        <a:buClr>
          <a:schemeClr val="tx2"/>
        </a:buClr>
        <a:buSzPct val="100000"/>
        <a:buFontTx/>
        <a:buBlip>
          <a:blip r:embed="rId6"/>
        </a:buBlip>
        <a:defRPr sz="1600" kern="1200">
          <a:solidFill>
            <a:schemeClr val="tx1"/>
          </a:solidFill>
          <a:latin typeface="+mn-lt"/>
          <a:ea typeface="ＭＳ Ｐゴシック" pitchFamily="5" charset="-128"/>
          <a:cs typeface="+mn-cs"/>
        </a:defRPr>
      </a:lvl2pPr>
      <a:lvl3pPr marL="1131176" indent="-377059" algn="l" defTabSz="532318" rtl="0" eaLnBrk="0" fontAlgn="base" hangingPunct="0">
        <a:lnSpc>
          <a:spcPct val="100000"/>
        </a:lnSpc>
        <a:spcBef>
          <a:spcPts val="0"/>
        </a:spcBef>
        <a:spcAft>
          <a:spcPts val="600"/>
        </a:spcAft>
        <a:buClr>
          <a:schemeClr val="tx2"/>
        </a:buClr>
        <a:buFont typeface="Lucida Grande" charset="0"/>
        <a:buChar char="-"/>
        <a:defRPr sz="1600" kern="1200">
          <a:solidFill>
            <a:schemeClr val="tx1"/>
          </a:solidFill>
          <a:latin typeface="+mn-lt"/>
          <a:ea typeface="ＭＳ Ｐゴシック" pitchFamily="5" charset="-128"/>
          <a:cs typeface="+mn-cs"/>
        </a:defRPr>
      </a:lvl3pPr>
      <a:lvl4pPr marL="1863113" indent="-266159" algn="l" defTabSz="532318" rtl="0" eaLnBrk="0" fontAlgn="base" hangingPunct="0">
        <a:lnSpc>
          <a:spcPct val="100000"/>
        </a:lnSpc>
        <a:spcBef>
          <a:spcPts val="0"/>
        </a:spcBef>
        <a:spcAft>
          <a:spcPts val="600"/>
        </a:spcAft>
        <a:buFont typeface="Arial" charset="0"/>
        <a:buChar char="–"/>
        <a:defRPr sz="1600" kern="1200">
          <a:solidFill>
            <a:schemeClr val="tx1"/>
          </a:solidFill>
          <a:latin typeface="+mn-lt"/>
          <a:ea typeface="ＭＳ Ｐゴシック" pitchFamily="5" charset="-128"/>
          <a:cs typeface="+mn-cs"/>
        </a:defRPr>
      </a:lvl4pPr>
      <a:lvl5pPr marL="2395431" indent="-266159" algn="l" defTabSz="532318" rtl="0" eaLnBrk="0" fontAlgn="base" hangingPunct="0">
        <a:lnSpc>
          <a:spcPct val="100000"/>
        </a:lnSpc>
        <a:spcBef>
          <a:spcPts val="0"/>
        </a:spcBef>
        <a:spcAft>
          <a:spcPts val="600"/>
        </a:spcAft>
        <a:buFont typeface="Arial" charset="0"/>
        <a:buChar char="»"/>
        <a:defRPr sz="1600" kern="1200">
          <a:solidFill>
            <a:schemeClr val="tx1"/>
          </a:solidFill>
          <a:latin typeface="+mn-lt"/>
          <a:ea typeface="ＭＳ Ｐゴシック" pitchFamily="5" charset="-128"/>
          <a:cs typeface="+mn-cs"/>
        </a:defRPr>
      </a:lvl5pPr>
      <a:lvl6pPr marL="2927749" indent="-266159" algn="l" defTabSz="532318" rtl="0" eaLnBrk="1" latinLnBrk="0" hangingPunct="1">
        <a:spcBef>
          <a:spcPct val="20000"/>
        </a:spcBef>
        <a:buFont typeface="Arial"/>
        <a:buChar char="•"/>
        <a:defRPr sz="2329" kern="1200">
          <a:solidFill>
            <a:schemeClr val="tx1"/>
          </a:solidFill>
          <a:latin typeface="+mn-lt"/>
          <a:ea typeface="+mn-ea"/>
          <a:cs typeface="+mn-cs"/>
        </a:defRPr>
      </a:lvl6pPr>
      <a:lvl7pPr marL="3460067" indent="-266159" algn="l" defTabSz="532318" rtl="0" eaLnBrk="1" latinLnBrk="0" hangingPunct="1">
        <a:spcBef>
          <a:spcPct val="20000"/>
        </a:spcBef>
        <a:buFont typeface="Arial"/>
        <a:buChar char="•"/>
        <a:defRPr sz="2329" kern="1200">
          <a:solidFill>
            <a:schemeClr val="tx1"/>
          </a:solidFill>
          <a:latin typeface="+mn-lt"/>
          <a:ea typeface="+mn-ea"/>
          <a:cs typeface="+mn-cs"/>
        </a:defRPr>
      </a:lvl7pPr>
      <a:lvl8pPr marL="3992385" indent="-266159" algn="l" defTabSz="532318" rtl="0" eaLnBrk="1" latinLnBrk="0" hangingPunct="1">
        <a:spcBef>
          <a:spcPct val="20000"/>
        </a:spcBef>
        <a:buFont typeface="Arial"/>
        <a:buChar char="•"/>
        <a:defRPr sz="2329" kern="1200">
          <a:solidFill>
            <a:schemeClr val="tx1"/>
          </a:solidFill>
          <a:latin typeface="+mn-lt"/>
          <a:ea typeface="+mn-ea"/>
          <a:cs typeface="+mn-cs"/>
        </a:defRPr>
      </a:lvl8pPr>
      <a:lvl9pPr marL="4524703" indent="-266159" algn="l" defTabSz="532318" rtl="0" eaLnBrk="1" latinLnBrk="0" hangingPunct="1">
        <a:spcBef>
          <a:spcPct val="20000"/>
        </a:spcBef>
        <a:buFont typeface="Arial"/>
        <a:buChar char="•"/>
        <a:defRPr sz="2329" kern="1200">
          <a:solidFill>
            <a:schemeClr val="tx1"/>
          </a:solidFill>
          <a:latin typeface="+mn-lt"/>
          <a:ea typeface="+mn-ea"/>
          <a:cs typeface="+mn-cs"/>
        </a:defRPr>
      </a:lvl9pPr>
    </p:bodyStyle>
    <p:otherStyle>
      <a:defPPr>
        <a:defRPr lang="en-US"/>
      </a:defPPr>
      <a:lvl1pPr marL="0" algn="l" defTabSz="532318" rtl="0" eaLnBrk="1" latinLnBrk="0" hangingPunct="1">
        <a:defRPr sz="2096" kern="1200">
          <a:solidFill>
            <a:schemeClr val="tx1"/>
          </a:solidFill>
          <a:latin typeface="+mn-lt"/>
          <a:ea typeface="+mn-ea"/>
          <a:cs typeface="+mn-cs"/>
        </a:defRPr>
      </a:lvl1pPr>
      <a:lvl2pPr marL="532318" algn="l" defTabSz="532318" rtl="0" eaLnBrk="1" latinLnBrk="0" hangingPunct="1">
        <a:defRPr sz="2096" kern="1200">
          <a:solidFill>
            <a:schemeClr val="tx1"/>
          </a:solidFill>
          <a:latin typeface="+mn-lt"/>
          <a:ea typeface="+mn-ea"/>
          <a:cs typeface="+mn-cs"/>
        </a:defRPr>
      </a:lvl2pPr>
      <a:lvl3pPr marL="1064636" algn="l" defTabSz="532318" rtl="0" eaLnBrk="1" latinLnBrk="0" hangingPunct="1">
        <a:defRPr sz="2096" kern="1200">
          <a:solidFill>
            <a:schemeClr val="tx1"/>
          </a:solidFill>
          <a:latin typeface="+mn-lt"/>
          <a:ea typeface="+mn-ea"/>
          <a:cs typeface="+mn-cs"/>
        </a:defRPr>
      </a:lvl3pPr>
      <a:lvl4pPr marL="1596954" algn="l" defTabSz="532318" rtl="0" eaLnBrk="1" latinLnBrk="0" hangingPunct="1">
        <a:defRPr sz="2096" kern="1200">
          <a:solidFill>
            <a:schemeClr val="tx1"/>
          </a:solidFill>
          <a:latin typeface="+mn-lt"/>
          <a:ea typeface="+mn-ea"/>
          <a:cs typeface="+mn-cs"/>
        </a:defRPr>
      </a:lvl4pPr>
      <a:lvl5pPr marL="2129272" algn="l" defTabSz="532318" rtl="0" eaLnBrk="1" latinLnBrk="0" hangingPunct="1">
        <a:defRPr sz="2096" kern="1200">
          <a:solidFill>
            <a:schemeClr val="tx1"/>
          </a:solidFill>
          <a:latin typeface="+mn-lt"/>
          <a:ea typeface="+mn-ea"/>
          <a:cs typeface="+mn-cs"/>
        </a:defRPr>
      </a:lvl5pPr>
      <a:lvl6pPr marL="2661590" algn="l" defTabSz="532318" rtl="0" eaLnBrk="1" latinLnBrk="0" hangingPunct="1">
        <a:defRPr sz="2096" kern="1200">
          <a:solidFill>
            <a:schemeClr val="tx1"/>
          </a:solidFill>
          <a:latin typeface="+mn-lt"/>
          <a:ea typeface="+mn-ea"/>
          <a:cs typeface="+mn-cs"/>
        </a:defRPr>
      </a:lvl6pPr>
      <a:lvl7pPr marL="3193908" algn="l" defTabSz="532318" rtl="0" eaLnBrk="1" latinLnBrk="0" hangingPunct="1">
        <a:defRPr sz="2096" kern="1200">
          <a:solidFill>
            <a:schemeClr val="tx1"/>
          </a:solidFill>
          <a:latin typeface="+mn-lt"/>
          <a:ea typeface="+mn-ea"/>
          <a:cs typeface="+mn-cs"/>
        </a:defRPr>
      </a:lvl7pPr>
      <a:lvl8pPr marL="3726226" algn="l" defTabSz="532318" rtl="0" eaLnBrk="1" latinLnBrk="0" hangingPunct="1">
        <a:defRPr sz="2096" kern="1200">
          <a:solidFill>
            <a:schemeClr val="tx1"/>
          </a:solidFill>
          <a:latin typeface="+mn-lt"/>
          <a:ea typeface="+mn-ea"/>
          <a:cs typeface="+mn-cs"/>
        </a:defRPr>
      </a:lvl8pPr>
      <a:lvl9pPr marL="4258544" algn="l" defTabSz="532318" rtl="0" eaLnBrk="1" latinLnBrk="0" hangingPunct="1">
        <a:defRPr sz="20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jpg"/><Relationship Id="rId3" Type="http://schemas.openxmlformats.org/officeDocument/2006/relationships/image" Target="../media/image7.jpe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jpeg"/><Relationship Id="rId2" Type="http://schemas.openxmlformats.org/officeDocument/2006/relationships/notesSlide" Target="../notesSlides/notesSlide1.xml"/><Relationship Id="rId16" Type="http://schemas.openxmlformats.org/officeDocument/2006/relationships/image" Target="../media/image20.jpeg"/><Relationship Id="rId20"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pn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pn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muur, vloer, grond, binnen&#10;&#10;Beschrijving is gegenereerd met zeer hoge betrouwbaarheid">
            <a:extLst>
              <a:ext uri="{FF2B5EF4-FFF2-40B4-BE49-F238E27FC236}">
                <a16:creationId xmlns="" xmlns:a16="http://schemas.microsoft.com/office/drawing/2014/main" id="{10558669-E35B-427F-A989-8AFA2A2CD7B7}"/>
              </a:ext>
            </a:extLst>
          </p:cNvPr>
          <p:cNvPicPr>
            <a:picLocks noChangeAspect="1"/>
          </p:cNvPicPr>
          <p:nvPr/>
        </p:nvPicPr>
        <p:blipFill>
          <a:blip r:embed="rId2"/>
          <a:stretch>
            <a:fillRect/>
          </a:stretch>
        </p:blipFill>
        <p:spPr>
          <a:xfrm>
            <a:off x="36717" y="2126159"/>
            <a:ext cx="12121078" cy="6381283"/>
          </a:xfrm>
          <a:prstGeom prst="rect">
            <a:avLst/>
          </a:prstGeom>
        </p:spPr>
      </p:pic>
      <p:sp>
        <p:nvSpPr>
          <p:cNvPr id="2" name="Titel 1"/>
          <p:cNvSpPr>
            <a:spLocks noGrp="1"/>
          </p:cNvSpPr>
          <p:nvPr>
            <p:ph type="ctrTitle"/>
          </p:nvPr>
        </p:nvSpPr>
        <p:spPr>
          <a:xfrm>
            <a:off x="448629" y="3624044"/>
            <a:ext cx="10258055" cy="972000"/>
          </a:xfrm>
        </p:spPr>
        <p:txBody>
          <a:bodyPr lIns="0" tIns="0" rIns="0" bIns="0" anchor="t"/>
          <a:lstStyle/>
          <a:p>
            <a:pPr algn="l"/>
            <a:r>
              <a:rPr lang="nl-NL" sz="3600" dirty="0" smtClean="0">
                <a:solidFill>
                  <a:srgbClr val="FF0000"/>
                </a:solidFill>
              </a:rPr>
              <a:t>GEZOND EN EFFICIENT</a:t>
            </a:r>
            <a:br>
              <a:rPr lang="nl-NL" sz="3600" dirty="0" smtClean="0">
                <a:solidFill>
                  <a:srgbClr val="FF0000"/>
                </a:solidFill>
              </a:rPr>
            </a:br>
            <a:r>
              <a:rPr lang="nl-NL" sz="3600" dirty="0" smtClean="0"/>
              <a:t>MONTEREN </a:t>
            </a:r>
            <a:r>
              <a:rPr lang="nl-NL" sz="3600" dirty="0"/>
              <a:t>VAN GIPSPLATEN</a:t>
            </a:r>
          </a:p>
        </p:txBody>
      </p:sp>
      <p:sp>
        <p:nvSpPr>
          <p:cNvPr id="3" name="Ondertitel 2"/>
          <p:cNvSpPr>
            <a:spLocks noGrp="1"/>
          </p:cNvSpPr>
          <p:nvPr>
            <p:ph type="subTitle" idx="1"/>
          </p:nvPr>
        </p:nvSpPr>
        <p:spPr>
          <a:xfrm>
            <a:off x="448629" y="5339842"/>
            <a:ext cx="5259444" cy="499850"/>
          </a:xfrm>
        </p:spPr>
        <p:txBody>
          <a:bodyPr lIns="0" tIns="0" rIns="0" bIns="0" anchor="t"/>
          <a:lstStyle/>
          <a:p>
            <a:pPr algn="l"/>
            <a:r>
              <a:rPr lang="nl-NL" b="1" dirty="0" smtClean="0"/>
              <a:t>Resultaten van een vergelijkend onderzoek</a:t>
            </a:r>
            <a:endParaRPr lang="nl-NL" b="1" dirty="0">
              <a:solidFill>
                <a:schemeClr val="tx1"/>
              </a:solidFill>
              <a:cs typeface="Arial"/>
            </a:endParaRPr>
          </a:p>
        </p:txBody>
      </p:sp>
      <p:pic>
        <p:nvPicPr>
          <p:cNvPr id="5" name="Afbeelding 4"/>
          <p:cNvPicPr>
            <a:picLocks noChangeAspect="1"/>
          </p:cNvPicPr>
          <p:nvPr/>
        </p:nvPicPr>
        <p:blipFill>
          <a:blip r:embed="rId3"/>
          <a:stretch>
            <a:fillRect/>
          </a:stretch>
        </p:blipFill>
        <p:spPr>
          <a:xfrm>
            <a:off x="6467589" y="54677"/>
            <a:ext cx="5139373" cy="1908213"/>
          </a:xfrm>
          <a:prstGeom prst="rect">
            <a:avLst/>
          </a:prstGeom>
        </p:spPr>
      </p:pic>
    </p:spTree>
    <p:extLst>
      <p:ext uri="{BB962C8B-B14F-4D97-AF65-F5344CB8AC3E}">
        <p14:creationId xmlns:p14="http://schemas.microsoft.com/office/powerpoint/2010/main" val="385021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NIET:</a:t>
            </a:r>
            <a:endParaRPr lang="nl-NL" dirty="0"/>
          </a:p>
        </p:txBody>
      </p:sp>
      <p:sp>
        <p:nvSpPr>
          <p:cNvPr id="3" name="Tijdelijke aanduiding voor inhoud 2"/>
          <p:cNvSpPr>
            <a:spLocks noGrp="1"/>
          </p:cNvSpPr>
          <p:nvPr>
            <p:ph idx="1"/>
          </p:nvPr>
        </p:nvSpPr>
        <p:spPr/>
        <p:txBody>
          <a:bodyPr/>
          <a:lstStyle/>
          <a:p>
            <a:r>
              <a:rPr lang="nl-NL" sz="2400" dirty="0"/>
              <a:t>S2 en L2 te zwaar</a:t>
            </a:r>
          </a:p>
          <a:p>
            <a:r>
              <a:rPr lang="nl-NL" sz="2400" dirty="0"/>
              <a:t>S1 en L1 te vaak bukken en hoog reiken</a:t>
            </a:r>
          </a:p>
          <a:p>
            <a:pPr marL="0" indent="0">
              <a:buNone/>
            </a:pPr>
            <a:endParaRPr lang="nl-NL" dirty="0" smtClean="0"/>
          </a:p>
          <a:p>
            <a:pPr marL="0" indent="0">
              <a:buNone/>
            </a:pPr>
            <a:endParaRPr lang="nl-NL" dirty="0"/>
          </a:p>
        </p:txBody>
      </p:sp>
      <p:pic>
        <p:nvPicPr>
          <p:cNvPr id="4" name="Afbeelding 3"/>
          <p:cNvPicPr>
            <a:picLocks noChangeAspect="1"/>
          </p:cNvPicPr>
          <p:nvPr/>
        </p:nvPicPr>
        <p:blipFill>
          <a:blip r:embed="rId2"/>
          <a:stretch>
            <a:fillRect/>
          </a:stretch>
        </p:blipFill>
        <p:spPr>
          <a:xfrm>
            <a:off x="5676877" y="480557"/>
            <a:ext cx="3920068" cy="1786283"/>
          </a:xfrm>
          <a:prstGeom prst="rect">
            <a:avLst/>
          </a:prstGeom>
        </p:spPr>
      </p:pic>
      <p:pic>
        <p:nvPicPr>
          <p:cNvPr id="5" name="Tijdelijke aanduiding voor inhoud 4"/>
          <p:cNvPicPr>
            <a:picLocks/>
          </p:cNvPicPr>
          <p:nvPr/>
        </p:nvPicPr>
        <p:blipFill rotWithShape="1">
          <a:blip r:embed="rId3">
            <a:extLst>
              <a:ext uri="{28A0092B-C50C-407E-A947-70E740481C1C}">
                <a14:useLocalDpi xmlns:a14="http://schemas.microsoft.com/office/drawing/2010/main"/>
              </a:ext>
            </a:extLst>
          </a:blip>
          <a:srcRect r="9876"/>
          <a:stretch/>
        </p:blipFill>
        <p:spPr bwMode="auto">
          <a:xfrm>
            <a:off x="812209" y="2290782"/>
            <a:ext cx="9553650" cy="4142263"/>
          </a:xfrm>
          <a:prstGeom prst="rect">
            <a:avLst/>
          </a:prstGeom>
          <a:noFill/>
          <a:ln>
            <a:noFill/>
          </a:ln>
        </p:spPr>
      </p:pic>
      <p:sp>
        <p:nvSpPr>
          <p:cNvPr id="7" name="Rechthoek 6"/>
          <p:cNvSpPr/>
          <p:nvPr/>
        </p:nvSpPr>
        <p:spPr>
          <a:xfrm>
            <a:off x="533519" y="4875045"/>
            <a:ext cx="10111030" cy="27544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p:nvSpPr>
        <p:spPr>
          <a:xfrm>
            <a:off x="533519" y="3658738"/>
            <a:ext cx="10111030" cy="27544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533519" y="3325834"/>
            <a:ext cx="10111030" cy="27544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Rechthoek 11"/>
          <p:cNvSpPr/>
          <p:nvPr/>
        </p:nvSpPr>
        <p:spPr>
          <a:xfrm>
            <a:off x="533519" y="4580845"/>
            <a:ext cx="10111030" cy="27544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8094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a:t>
            </a:r>
            <a:endParaRPr lang="nl-NL" dirty="0"/>
          </a:p>
        </p:txBody>
      </p:sp>
      <p:sp>
        <p:nvSpPr>
          <p:cNvPr id="3" name="Tijdelijke aanduiding voor inhoud 2"/>
          <p:cNvSpPr>
            <a:spLocks noGrp="1"/>
          </p:cNvSpPr>
          <p:nvPr>
            <p:ph idx="1"/>
          </p:nvPr>
        </p:nvSpPr>
        <p:spPr/>
        <p:txBody>
          <a:bodyPr/>
          <a:lstStyle/>
          <a:p>
            <a:r>
              <a:rPr lang="nl-NL" sz="2400" dirty="0"/>
              <a:t>S3, S4, L3, L4, P4, P5</a:t>
            </a:r>
          </a:p>
          <a:p>
            <a:pPr lvl="1"/>
            <a:r>
              <a:rPr lang="nl-NL" sz="2400" dirty="0"/>
              <a:t>(dit zijn alle condities waar de tilhandelingen met 2 monteurs zijn gedaan)</a:t>
            </a:r>
          </a:p>
          <a:p>
            <a:endParaRPr lang="nl-NL" dirty="0"/>
          </a:p>
        </p:txBody>
      </p:sp>
      <p:pic>
        <p:nvPicPr>
          <p:cNvPr id="4" name="Tijdelijke aanduiding voor inhoud 4"/>
          <p:cNvPicPr>
            <a:picLocks/>
          </p:cNvPicPr>
          <p:nvPr/>
        </p:nvPicPr>
        <p:blipFill rotWithShape="1">
          <a:blip r:embed="rId2">
            <a:extLst>
              <a:ext uri="{28A0092B-C50C-407E-A947-70E740481C1C}">
                <a14:useLocalDpi xmlns:a14="http://schemas.microsoft.com/office/drawing/2010/main"/>
              </a:ext>
            </a:extLst>
          </a:blip>
          <a:srcRect r="9876"/>
          <a:stretch/>
        </p:blipFill>
        <p:spPr bwMode="auto">
          <a:xfrm>
            <a:off x="812209" y="2290782"/>
            <a:ext cx="9553650" cy="4142263"/>
          </a:xfrm>
          <a:prstGeom prst="rect">
            <a:avLst/>
          </a:prstGeom>
          <a:noFill/>
          <a:ln>
            <a:noFill/>
          </a:ln>
        </p:spPr>
      </p:pic>
      <p:sp>
        <p:nvSpPr>
          <p:cNvPr id="5" name="Rechthoek 4"/>
          <p:cNvSpPr/>
          <p:nvPr/>
        </p:nvSpPr>
        <p:spPr>
          <a:xfrm>
            <a:off x="479861" y="5172382"/>
            <a:ext cx="10111030" cy="275445"/>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Rechthoek 5"/>
          <p:cNvSpPr/>
          <p:nvPr/>
        </p:nvSpPr>
        <p:spPr>
          <a:xfrm>
            <a:off x="479861" y="4249108"/>
            <a:ext cx="10111030" cy="275445"/>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479861" y="5478174"/>
            <a:ext cx="10111030" cy="275445"/>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485852" y="5779389"/>
            <a:ext cx="10111030" cy="275445"/>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p:nvSpPr>
        <p:spPr>
          <a:xfrm>
            <a:off x="479861" y="6119409"/>
            <a:ext cx="10111030" cy="275445"/>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479861" y="3940420"/>
            <a:ext cx="10111030" cy="275445"/>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710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Randvoorwaarden</a:t>
            </a:r>
            <a:endParaRPr lang="nl-NL" dirty="0"/>
          </a:p>
        </p:txBody>
      </p:sp>
      <p:sp>
        <p:nvSpPr>
          <p:cNvPr id="3" name="Tijdelijke aanduiding voor inhoud 2"/>
          <p:cNvSpPr>
            <a:spLocks noGrp="1"/>
          </p:cNvSpPr>
          <p:nvPr>
            <p:ph idx="1"/>
          </p:nvPr>
        </p:nvSpPr>
        <p:spPr>
          <a:xfrm>
            <a:off x="761813" y="1311216"/>
            <a:ext cx="5964451" cy="4970490"/>
          </a:xfrm>
        </p:spPr>
        <p:txBody>
          <a:bodyPr/>
          <a:lstStyle/>
          <a:p>
            <a:r>
              <a:rPr lang="nl-NL" sz="2400" dirty="0"/>
              <a:t>Aanleveren op bokjes </a:t>
            </a:r>
            <a:r>
              <a:rPr lang="nl-NL" sz="2400" dirty="0" err="1"/>
              <a:t>tbv</a:t>
            </a:r>
            <a:r>
              <a:rPr lang="nl-NL" sz="2400" dirty="0"/>
              <a:t> gunstige pakhoogte;</a:t>
            </a:r>
          </a:p>
          <a:p>
            <a:r>
              <a:rPr lang="nl-NL" sz="2400" dirty="0"/>
              <a:t>Het tillen van de gipsplaten altijd met twee monteurs;</a:t>
            </a:r>
          </a:p>
          <a:p>
            <a:r>
              <a:rPr lang="nl-NL" sz="2400" dirty="0"/>
              <a:t>Gebukt tillen wordt voorkomen;</a:t>
            </a:r>
          </a:p>
          <a:p>
            <a:r>
              <a:rPr lang="nl-NL" sz="2400" dirty="0"/>
              <a:t>Juiste werkhoogte </a:t>
            </a:r>
            <a:r>
              <a:rPr lang="nl-NL" sz="2400" dirty="0" err="1"/>
              <a:t>tbv</a:t>
            </a:r>
            <a:r>
              <a:rPr lang="nl-NL" sz="2400" dirty="0"/>
              <a:t> onnodig bukken en hoog reiken</a:t>
            </a:r>
            <a:r>
              <a:rPr lang="nl-NL" sz="2400" dirty="0" smtClean="0"/>
              <a:t>.</a:t>
            </a:r>
            <a:endParaRPr lang="nl-NL" sz="2400"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t="9445" r="35000" b="10741"/>
          <a:stretch/>
        </p:blipFill>
        <p:spPr>
          <a:xfrm>
            <a:off x="6829744" y="1311215"/>
            <a:ext cx="4660905" cy="4292415"/>
          </a:xfrm>
          <a:prstGeom prst="rect">
            <a:avLst/>
          </a:prstGeom>
        </p:spPr>
      </p:pic>
    </p:spTree>
    <p:extLst>
      <p:ext uri="{BB962C8B-B14F-4D97-AF65-F5344CB8AC3E}">
        <p14:creationId xmlns:p14="http://schemas.microsoft.com/office/powerpoint/2010/main" val="2512757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werken met twee monteurs heeft méér voordelen</a:t>
            </a:r>
          </a:p>
        </p:txBody>
      </p:sp>
      <p:sp>
        <p:nvSpPr>
          <p:cNvPr id="3" name="Tijdelijke aanduiding voor inhoud 2"/>
          <p:cNvSpPr>
            <a:spLocks noGrp="1"/>
          </p:cNvSpPr>
          <p:nvPr>
            <p:ph idx="1"/>
          </p:nvPr>
        </p:nvSpPr>
        <p:spPr/>
        <p:txBody>
          <a:bodyPr/>
          <a:lstStyle/>
          <a:p>
            <a:pPr marL="0" indent="0">
              <a:buNone/>
            </a:pPr>
            <a:r>
              <a:rPr lang="nl-NL" sz="2400" b="1" dirty="0"/>
              <a:t>Samenwerken en samen werken</a:t>
            </a:r>
          </a:p>
          <a:p>
            <a:r>
              <a:rPr lang="nl-NL" sz="2000" dirty="0"/>
              <a:t>Werkverdeling (verdeling fysieke belasting, efficiënt)</a:t>
            </a:r>
          </a:p>
          <a:p>
            <a:r>
              <a:rPr lang="nl-NL" sz="2000" dirty="0"/>
              <a:t>Bevordert kwaliteit (leren van elkaar, elkaar scherp houden)</a:t>
            </a:r>
          </a:p>
          <a:p>
            <a:r>
              <a:rPr lang="nl-NL" sz="2000" dirty="0"/>
              <a:t>Bevordert de veiligheid (snel hulp inschakelen).</a:t>
            </a:r>
          </a:p>
          <a:p>
            <a:pPr marL="0" indent="0">
              <a:buNone/>
            </a:pPr>
            <a:endParaRPr lang="nl-NL" sz="2400" b="1" dirty="0" smtClean="0"/>
          </a:p>
          <a:p>
            <a:pPr marL="0" indent="0">
              <a:buNone/>
            </a:pPr>
            <a:r>
              <a:rPr lang="nl-NL" sz="2400" b="1" dirty="0" smtClean="0"/>
              <a:t>Maar:</a:t>
            </a:r>
            <a:endParaRPr lang="nl-NL" sz="2400" b="1" dirty="0"/>
          </a:p>
          <a:p>
            <a:r>
              <a:rPr lang="nl-NL" sz="2000" dirty="0"/>
              <a:t>Mensen werken vaak liever alleen: </a:t>
            </a:r>
            <a:r>
              <a:rPr lang="nl-NL" sz="2000" dirty="0" smtClean="0"/>
              <a:t>bij verticaal platen worden tilhandelingen nog steeds door één monteur gedaan.</a:t>
            </a:r>
          </a:p>
          <a:p>
            <a:r>
              <a:rPr lang="nl-NL" sz="2000" b="1" dirty="0" smtClean="0">
                <a:solidFill>
                  <a:srgbClr val="FF0000"/>
                </a:solidFill>
              </a:rPr>
              <a:t>Hoe kunnen we (als sector) handhaven </a:t>
            </a:r>
            <a:r>
              <a:rPr lang="nl-NL" sz="2000" b="1" dirty="0">
                <a:solidFill>
                  <a:srgbClr val="FF0000"/>
                </a:solidFill>
              </a:rPr>
              <a:t>dat de tilhandelingen daadwerkelijk door 2 personen worden gedaan</a:t>
            </a:r>
            <a:r>
              <a:rPr lang="nl-NL" sz="2000" b="1" dirty="0" smtClean="0">
                <a:solidFill>
                  <a:srgbClr val="FF0000"/>
                </a:solidFill>
              </a:rPr>
              <a:t>?</a:t>
            </a:r>
            <a:endParaRPr lang="nl-NL" sz="2000" b="1" dirty="0">
              <a:solidFill>
                <a:srgbClr val="FF0000"/>
              </a:solidFill>
            </a:endParaRPr>
          </a:p>
        </p:txBody>
      </p:sp>
    </p:spTree>
    <p:extLst>
      <p:ext uri="{BB962C8B-B14F-4D97-AF65-F5344CB8AC3E}">
        <p14:creationId xmlns:p14="http://schemas.microsoft.com/office/powerpoint/2010/main" val="161108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inhoud 2"/>
          <p:cNvSpPr>
            <a:spLocks noGrp="1"/>
          </p:cNvSpPr>
          <p:nvPr>
            <p:ph idx="1"/>
          </p:nvPr>
        </p:nvSpPr>
        <p:spPr/>
        <p:txBody>
          <a:bodyPr/>
          <a:lstStyle/>
          <a:p>
            <a:r>
              <a:rPr lang="nl-NL" sz="3600" b="1" dirty="0" smtClean="0">
                <a:solidFill>
                  <a:srgbClr val="FF0000"/>
                </a:solidFill>
              </a:rPr>
              <a:t>Bij horizontaal </a:t>
            </a:r>
            <a:r>
              <a:rPr lang="nl-NL" sz="3600" b="1" dirty="0">
                <a:solidFill>
                  <a:srgbClr val="FF0000"/>
                </a:solidFill>
              </a:rPr>
              <a:t>platen </a:t>
            </a:r>
            <a:r>
              <a:rPr lang="nl-NL" sz="3600" b="1" dirty="0" smtClean="0">
                <a:solidFill>
                  <a:srgbClr val="FF0000"/>
                </a:solidFill>
              </a:rPr>
              <a:t>móet </a:t>
            </a:r>
            <a:r>
              <a:rPr lang="nl-NL" sz="3600" b="1" dirty="0">
                <a:solidFill>
                  <a:srgbClr val="FF0000"/>
                </a:solidFill>
              </a:rPr>
              <a:t>men wel samen werken bij het monteren van de platen</a:t>
            </a:r>
            <a:r>
              <a:rPr lang="nl-NL" sz="3600" b="1" dirty="0" smtClean="0">
                <a:solidFill>
                  <a:srgbClr val="FF0000"/>
                </a:solidFill>
              </a:rPr>
              <a:t>.</a:t>
            </a:r>
          </a:p>
          <a:p>
            <a:r>
              <a:rPr lang="nl-NL" sz="3600" dirty="0" smtClean="0">
                <a:solidFill>
                  <a:srgbClr val="002060"/>
                </a:solidFill>
              </a:rPr>
              <a:t>…én worden normen en richtlijnen fysieke belasting niet meer overschreden!</a:t>
            </a:r>
            <a:endParaRPr lang="nl-NL" sz="3600" dirty="0">
              <a:solidFill>
                <a:srgbClr val="002060"/>
              </a:solidFill>
            </a:endParaRPr>
          </a:p>
          <a:p>
            <a:endParaRPr lang="nl-NL" dirty="0"/>
          </a:p>
        </p:txBody>
      </p:sp>
    </p:spTree>
    <p:extLst>
      <p:ext uri="{BB962C8B-B14F-4D97-AF65-F5344CB8AC3E}">
        <p14:creationId xmlns:p14="http://schemas.microsoft.com/office/powerpoint/2010/main" val="3617575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is horizontaal platen nog niet algemeen ingevoerd?</a:t>
            </a:r>
            <a:endParaRPr lang="nl-NL" dirty="0"/>
          </a:p>
        </p:txBody>
      </p:sp>
      <p:sp>
        <p:nvSpPr>
          <p:cNvPr id="3" name="Tijdelijke aanduiding voor inhoud 2"/>
          <p:cNvSpPr>
            <a:spLocks noGrp="1"/>
          </p:cNvSpPr>
          <p:nvPr>
            <p:ph idx="1"/>
          </p:nvPr>
        </p:nvSpPr>
        <p:spPr/>
        <p:txBody>
          <a:bodyPr/>
          <a:lstStyle/>
          <a:p>
            <a:r>
              <a:rPr lang="nl-NL" sz="2400" b="1" dirty="0" smtClean="0"/>
              <a:t>Fysieke belasting.</a:t>
            </a:r>
          </a:p>
          <a:p>
            <a:pPr lvl="1"/>
            <a:r>
              <a:rPr lang="nl-NL" sz="2000" dirty="0" smtClean="0"/>
              <a:t>Verminderen van de fysieke belasting en daarmee voldoen aan de wet én goed werkgeverschap is (blijkbaar) onvoldoende drijfveer.</a:t>
            </a:r>
          </a:p>
          <a:p>
            <a:r>
              <a:rPr lang="nl-NL" sz="2400" b="1" dirty="0" smtClean="0"/>
              <a:t>Efficiëntie en bedrijfseconomische redenen.</a:t>
            </a:r>
          </a:p>
          <a:p>
            <a:pPr lvl="1"/>
            <a:r>
              <a:rPr lang="nl-NL" sz="2000" dirty="0" smtClean="0"/>
              <a:t>De gedachte is dat horizontaal platen minder efficiënt is dan verticaal platen. Dit is echter nooit met goed onderzoek onderbouwd.</a:t>
            </a:r>
            <a:endParaRPr lang="nl-NL" sz="2000" dirty="0"/>
          </a:p>
          <a:p>
            <a:endParaRPr lang="nl-NL" sz="2400" dirty="0" smtClean="0"/>
          </a:p>
          <a:p>
            <a:r>
              <a:rPr lang="nl-NL" sz="2400" b="1" dirty="0" smtClean="0"/>
              <a:t>Aanvullend onderzoek nodig, want:</a:t>
            </a:r>
            <a:endParaRPr lang="nl-NL" sz="2400" b="1" dirty="0"/>
          </a:p>
          <a:p>
            <a:pPr lvl="1"/>
            <a:r>
              <a:rPr lang="nl-NL" sz="2000" dirty="0"/>
              <a:t>Tot op heden is er nog </a:t>
            </a:r>
            <a:r>
              <a:rPr lang="nl-NL" sz="2000" b="1" dirty="0"/>
              <a:t>onvoldoende specifiek en gericht onderzoek </a:t>
            </a:r>
            <a:r>
              <a:rPr lang="nl-NL" sz="2000" dirty="0"/>
              <a:t>gedaan naar efficiency van horizontaal </a:t>
            </a:r>
            <a:r>
              <a:rPr lang="nl-NL" sz="2000" dirty="0" smtClean="0"/>
              <a:t>platen (vhp en </a:t>
            </a:r>
            <a:r>
              <a:rPr lang="nl-NL" sz="2000" dirty="0" err="1" smtClean="0"/>
              <a:t>Brokelman</a:t>
            </a:r>
            <a:r>
              <a:rPr lang="nl-NL" sz="2000" dirty="0" smtClean="0"/>
              <a:t>).</a:t>
            </a:r>
            <a:endParaRPr lang="nl-NL" sz="2000" dirty="0"/>
          </a:p>
          <a:p>
            <a:pPr lvl="1"/>
            <a:r>
              <a:rPr lang="nl-NL" sz="2000" dirty="0"/>
              <a:t>Uit het eerdere onderzoek naar fysieke belasting </a:t>
            </a:r>
            <a:r>
              <a:rPr lang="nl-NL" sz="2000" dirty="0" smtClean="0"/>
              <a:t>(vhp, 2015) </a:t>
            </a:r>
            <a:r>
              <a:rPr lang="nl-NL" sz="2000" b="1" dirty="0" smtClean="0">
                <a:solidFill>
                  <a:srgbClr val="FF0000"/>
                </a:solidFill>
              </a:rPr>
              <a:t>lijkt</a:t>
            </a:r>
            <a:r>
              <a:rPr lang="nl-NL" sz="2000" dirty="0" smtClean="0"/>
              <a:t> </a:t>
            </a:r>
            <a:r>
              <a:rPr lang="nl-NL" sz="2000" dirty="0"/>
              <a:t>de </a:t>
            </a:r>
            <a:r>
              <a:rPr lang="nl-NL" sz="2000" dirty="0" smtClean="0"/>
              <a:t>efficiency bij </a:t>
            </a:r>
            <a:r>
              <a:rPr lang="nl-NL" sz="2000" dirty="0"/>
              <a:t>horizontaal platen </a:t>
            </a:r>
            <a:r>
              <a:rPr lang="nl-NL" sz="2000" b="1" dirty="0"/>
              <a:t>18% lager</a:t>
            </a:r>
            <a:r>
              <a:rPr lang="nl-NL" sz="2000" dirty="0" smtClean="0"/>
              <a:t>.</a:t>
            </a:r>
          </a:p>
          <a:p>
            <a:pPr lvl="1"/>
            <a:r>
              <a:rPr lang="nl-NL" sz="2000" dirty="0" smtClean="0"/>
              <a:t>Dit onderzoek is inmiddels gestart. In april en mei zullen de metingen </a:t>
            </a:r>
            <a:r>
              <a:rPr lang="nl-NL" sz="2000" smtClean="0"/>
              <a:t>worden </a:t>
            </a:r>
            <a:r>
              <a:rPr lang="nl-NL" sz="2000" smtClean="0"/>
              <a:t>uitgevoerd</a:t>
            </a:r>
            <a:r>
              <a:rPr lang="nl-NL" sz="2000" dirty="0" smtClean="0"/>
              <a:t>.</a:t>
            </a:r>
            <a:endParaRPr lang="nl-NL" sz="2000" dirty="0"/>
          </a:p>
        </p:txBody>
      </p:sp>
    </p:spTree>
    <p:extLst>
      <p:ext uri="{BB962C8B-B14F-4D97-AF65-F5344CB8AC3E}">
        <p14:creationId xmlns:p14="http://schemas.microsoft.com/office/powerpoint/2010/main" val="3117302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0" y="0"/>
            <a:ext cx="12158663" cy="6867280"/>
          </a:xfrm>
          <a:prstGeom prst="rect">
            <a:avLst/>
          </a:prstGeom>
        </p:spPr>
      </p:pic>
    </p:spTree>
    <p:extLst>
      <p:ext uri="{BB962C8B-B14F-4D97-AF65-F5344CB8AC3E}">
        <p14:creationId xmlns:p14="http://schemas.microsoft.com/office/powerpoint/2010/main" val="3405893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2E0E0"/>
        </a:solidFill>
        <a:effectLst/>
      </p:bgPr>
    </p:bg>
    <p:spTree>
      <p:nvGrpSpPr>
        <p:cNvPr id="1" name=""/>
        <p:cNvGrpSpPr/>
        <p:nvPr/>
      </p:nvGrpSpPr>
      <p:grpSpPr>
        <a:xfrm>
          <a:off x="0" y="0"/>
          <a:ext cx="0" cy="0"/>
          <a:chOff x="0" y="0"/>
          <a:chExt cx="0" cy="0"/>
        </a:xfrm>
      </p:grpSpPr>
      <p:sp>
        <p:nvSpPr>
          <p:cNvPr id="2" name="Tekstvak 2"/>
          <p:cNvSpPr txBox="1">
            <a:spLocks noChangeArrowheads="1"/>
          </p:cNvSpPr>
          <p:nvPr/>
        </p:nvSpPr>
        <p:spPr bwMode="auto">
          <a:xfrm>
            <a:off x="282099" y="6371683"/>
            <a:ext cx="11721833" cy="467267"/>
          </a:xfrm>
          <a:prstGeom prst="rect">
            <a:avLst/>
          </a:prstGeom>
          <a:noFill/>
          <a:ln w="9525">
            <a:noFill/>
            <a:miter lim="800000"/>
            <a:headEnd/>
            <a:tailEnd/>
          </a:ln>
        </p:spPr>
        <p:txBody>
          <a:bodyPr rot="0" vert="horz" wrap="square" lIns="91440" tIns="45720" rIns="91440" bIns="45720" anchor="t" anchorCtr="0">
            <a:noAutofit/>
          </a:bodyPr>
          <a:lstStyle/>
          <a:p>
            <a:pPr>
              <a:lnSpc>
                <a:spcPts val="1300"/>
              </a:lnSpc>
              <a:spcAft>
                <a:spcPts val="0"/>
              </a:spcAft>
            </a:pPr>
            <a:r>
              <a:rPr lang="nl-NL" sz="1100">
                <a:effectLst/>
                <a:latin typeface="Arial" panose="020B0604020202020204" pitchFamily="34" charset="0"/>
                <a:ea typeface="Times New Roman" panose="02020603050405020304" pitchFamily="18" charset="0"/>
                <a:cs typeface="Times New Roman" panose="02020603050405020304" pitchFamily="18" charset="0"/>
              </a:rPr>
              <a:t>Het kwaliteitsmanagementsysteem van vhp human performance is gecertificeerd op basis van ISO 9001. 						              © </a:t>
            </a:r>
            <a:r>
              <a:rPr lang="nl-NL" sz="1100" b="1">
                <a:effectLst/>
                <a:latin typeface="Arial" panose="020B0604020202020204" pitchFamily="34" charset="0"/>
                <a:ea typeface="Times New Roman" panose="02020603050405020304" pitchFamily="18" charset="0"/>
                <a:cs typeface="Times New Roman" panose="02020603050405020304" pitchFamily="18" charset="0"/>
              </a:rPr>
              <a:t>vhp</a:t>
            </a:r>
            <a:r>
              <a:rPr lang="nl-NL" sz="1100">
                <a:effectLst/>
                <a:latin typeface="Arial" panose="020B0604020202020204" pitchFamily="34" charset="0"/>
                <a:ea typeface="Times New Roman" panose="02020603050405020304" pitchFamily="18" charset="0"/>
                <a:cs typeface="Times New Roman" panose="02020603050405020304" pitchFamily="18" charset="0"/>
              </a:rPr>
              <a:t> human performance</a:t>
            </a:r>
          </a:p>
        </p:txBody>
      </p:sp>
    </p:spTree>
    <p:extLst>
      <p:ext uri="{BB962C8B-B14F-4D97-AF65-F5344CB8AC3E}">
        <p14:creationId xmlns:p14="http://schemas.microsoft.com/office/powerpoint/2010/main" val="395891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Multidisciplinair team</a:t>
            </a:r>
            <a:endParaRPr lang="nl-NL" b="0"/>
          </a:p>
        </p:txBody>
      </p:sp>
      <p:sp>
        <p:nvSpPr>
          <p:cNvPr id="3" name="Tijdelijke aanduiding voor inhoud 2"/>
          <p:cNvSpPr>
            <a:spLocks noGrp="1"/>
          </p:cNvSpPr>
          <p:nvPr>
            <p:ph idx="1"/>
          </p:nvPr>
        </p:nvSpPr>
        <p:spPr/>
        <p:txBody>
          <a:bodyPr/>
          <a:lstStyle/>
          <a:p>
            <a:endParaRPr lang="nl-NL"/>
          </a:p>
        </p:txBody>
      </p:sp>
      <p:pic>
        <p:nvPicPr>
          <p:cNvPr id="6" name="Afbeelding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9765" y="5027337"/>
            <a:ext cx="1579531" cy="951722"/>
          </a:xfrm>
          <a:prstGeom prst="rect">
            <a:avLst/>
          </a:prstGeom>
        </p:spPr>
      </p:pic>
      <p:pic>
        <p:nvPicPr>
          <p:cNvPr id="7" name="Afbeelding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7399" y="5027337"/>
            <a:ext cx="1583020" cy="975123"/>
          </a:xfrm>
          <a:prstGeom prst="rect">
            <a:avLst/>
          </a:prstGeom>
        </p:spPr>
      </p:pic>
      <p:pic>
        <p:nvPicPr>
          <p:cNvPr id="8" name="Afbeelding 7"/>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8169695" y="2530049"/>
            <a:ext cx="1581075" cy="969258"/>
          </a:xfrm>
          <a:prstGeom prst="rect">
            <a:avLst/>
          </a:prstGeom>
        </p:spPr>
      </p:pic>
      <p:pic>
        <p:nvPicPr>
          <p:cNvPr id="9" name="Afbeelding 8"/>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a:off x="2535831" y="1336789"/>
            <a:ext cx="1584287" cy="973080"/>
          </a:xfrm>
          <a:prstGeom prst="rect">
            <a:avLst/>
          </a:prstGeom>
        </p:spPr>
      </p:pic>
      <p:pic>
        <p:nvPicPr>
          <p:cNvPr id="10" name="Afbeelding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67931" y="2536802"/>
            <a:ext cx="1580137" cy="972884"/>
          </a:xfrm>
          <a:prstGeom prst="rect">
            <a:avLst/>
          </a:prstGeom>
        </p:spPr>
      </p:pic>
      <p:pic>
        <p:nvPicPr>
          <p:cNvPr id="11" name="Afbeelding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059134" y="1334815"/>
            <a:ext cx="1582387" cy="970709"/>
          </a:xfrm>
          <a:prstGeom prst="rect">
            <a:avLst/>
          </a:prstGeom>
        </p:spPr>
      </p:pic>
      <p:pic>
        <p:nvPicPr>
          <p:cNvPr id="12" name="Afbeelding 1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89764" y="2554811"/>
            <a:ext cx="1584259" cy="969258"/>
          </a:xfrm>
          <a:prstGeom prst="rect">
            <a:avLst/>
          </a:prstGeom>
        </p:spPr>
      </p:pic>
      <p:pic>
        <p:nvPicPr>
          <p:cNvPr id="13" name="Afbeelding 1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7603" y="1336788"/>
            <a:ext cx="1584751" cy="969258"/>
          </a:xfrm>
          <a:prstGeom prst="rect">
            <a:avLst/>
          </a:prstGeom>
        </p:spPr>
      </p:pic>
      <p:pic>
        <p:nvPicPr>
          <p:cNvPr id="14" name="Afbeelding 1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283443" y="5037599"/>
            <a:ext cx="1573955" cy="964860"/>
          </a:xfrm>
          <a:prstGeom prst="rect">
            <a:avLst/>
          </a:prstGeom>
        </p:spPr>
      </p:pic>
      <p:pic>
        <p:nvPicPr>
          <p:cNvPr id="15" name="Afbeelding 1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376497" y="3777084"/>
            <a:ext cx="1579531" cy="970385"/>
          </a:xfrm>
          <a:prstGeom prst="rect">
            <a:avLst/>
          </a:prstGeom>
        </p:spPr>
      </p:pic>
      <p:pic>
        <p:nvPicPr>
          <p:cNvPr id="16" name="Afbeelding 15"/>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273117" y="1336788"/>
            <a:ext cx="1579531" cy="966837"/>
          </a:xfrm>
          <a:prstGeom prst="rect">
            <a:avLst/>
          </a:prstGeom>
        </p:spPr>
      </p:pic>
      <p:pic>
        <p:nvPicPr>
          <p:cNvPr id="18" name="Afbeelding 17"/>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271661" y="3788309"/>
            <a:ext cx="1579531" cy="972606"/>
          </a:xfrm>
          <a:prstGeom prst="rect">
            <a:avLst/>
          </a:prstGeom>
        </p:spPr>
      </p:pic>
      <p:pic>
        <p:nvPicPr>
          <p:cNvPr id="19" name="Afbeelding 18"/>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84116" y="3776762"/>
            <a:ext cx="1583317" cy="970709"/>
          </a:xfrm>
          <a:prstGeom prst="rect">
            <a:avLst/>
          </a:prstGeom>
        </p:spPr>
      </p:pic>
      <p:pic>
        <p:nvPicPr>
          <p:cNvPr id="20" name="Afbeelding 19"/>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373569" y="2533410"/>
            <a:ext cx="1579531" cy="976277"/>
          </a:xfrm>
          <a:prstGeom prst="rect">
            <a:avLst/>
          </a:prstGeom>
        </p:spPr>
      </p:pic>
      <p:pic>
        <p:nvPicPr>
          <p:cNvPr id="21" name="Afbeelding 20"/>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0061990" y="2542753"/>
            <a:ext cx="1579531" cy="966932"/>
          </a:xfrm>
          <a:prstGeom prst="rect">
            <a:avLst/>
          </a:prstGeom>
        </p:spPr>
      </p:pic>
      <p:pic>
        <p:nvPicPr>
          <p:cNvPr id="22" name="Afbeelding 21"/>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171239" y="1336789"/>
            <a:ext cx="1579531" cy="969502"/>
          </a:xfrm>
          <a:prstGeom prst="rect">
            <a:avLst/>
          </a:prstGeom>
        </p:spPr>
      </p:pic>
      <p:pic>
        <p:nvPicPr>
          <p:cNvPr id="23" name="Afbeelding 22"/>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2480233" y="5027955"/>
            <a:ext cx="1579531" cy="973885"/>
          </a:xfrm>
          <a:prstGeom prst="rect">
            <a:avLst/>
          </a:prstGeom>
        </p:spPr>
      </p:pic>
      <p:pic>
        <p:nvPicPr>
          <p:cNvPr id="24" name="Afbeelding 23"/>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4433596" y="1336789"/>
            <a:ext cx="1579531" cy="974508"/>
          </a:xfrm>
          <a:prstGeom prst="rect">
            <a:avLst/>
          </a:prstGeom>
        </p:spPr>
      </p:pic>
      <p:pic>
        <p:nvPicPr>
          <p:cNvPr id="25" name="Afbeelding 24"/>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10061990" y="3790966"/>
            <a:ext cx="1579531" cy="969948"/>
          </a:xfrm>
          <a:prstGeom prst="rect">
            <a:avLst/>
          </a:prstGeom>
        </p:spPr>
      </p:pic>
      <p:pic>
        <p:nvPicPr>
          <p:cNvPr id="27" name="Afbeelding 26"/>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10061265" y="5037599"/>
            <a:ext cx="1580256" cy="969258"/>
          </a:xfrm>
          <a:prstGeom prst="rect">
            <a:avLst/>
          </a:prstGeom>
        </p:spPr>
      </p:pic>
      <p:pic>
        <p:nvPicPr>
          <p:cNvPr id="28" name="Afbeelding 27"/>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2724901" y="2566434"/>
            <a:ext cx="1112205" cy="919735"/>
          </a:xfrm>
          <a:prstGeom prst="rect">
            <a:avLst/>
          </a:prstGeom>
          <a:effectLst>
            <a:softEdge rad="31750"/>
          </a:effectLst>
        </p:spPr>
      </p:pic>
      <p:pic>
        <p:nvPicPr>
          <p:cNvPr id="29" name="Afbeelding 28"/>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8170513" y="5037599"/>
            <a:ext cx="1580256" cy="969258"/>
          </a:xfrm>
          <a:prstGeom prst="rect">
            <a:avLst/>
          </a:prstGeom>
        </p:spPr>
      </p:pic>
      <p:pic>
        <p:nvPicPr>
          <p:cNvPr id="26" name="Afbeelding 25"/>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2478481" y="3774603"/>
            <a:ext cx="1605047" cy="969258"/>
          </a:xfrm>
          <a:prstGeom prst="rect">
            <a:avLst/>
          </a:prstGeom>
        </p:spPr>
      </p:pic>
      <p:pic>
        <p:nvPicPr>
          <p:cNvPr id="30" name="Afbeelding 29"/>
          <p:cNvPicPr>
            <a:picLocks noChangeAspect="1"/>
          </p:cNvPicPr>
          <p:nvPr/>
        </p:nvPicPr>
        <p:blipFill rotWithShape="1">
          <a:blip r:embed="rId25" cstate="print">
            <a:extLst>
              <a:ext uri="{28A0092B-C50C-407E-A947-70E740481C1C}">
                <a14:useLocalDpi xmlns:a14="http://schemas.microsoft.com/office/drawing/2010/main"/>
              </a:ext>
            </a:extLst>
          </a:blip>
          <a:srcRect/>
          <a:stretch/>
        </p:blipFill>
        <p:spPr>
          <a:xfrm>
            <a:off x="8162495" y="3785026"/>
            <a:ext cx="1588274" cy="974830"/>
          </a:xfrm>
          <a:prstGeom prst="rect">
            <a:avLst/>
          </a:prstGeom>
        </p:spPr>
      </p:pic>
      <p:pic>
        <p:nvPicPr>
          <p:cNvPr id="4" name="Afbeelding 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752900" y="256830"/>
            <a:ext cx="1796364" cy="717330"/>
          </a:xfrm>
          <a:prstGeom prst="rect">
            <a:avLst/>
          </a:prstGeom>
        </p:spPr>
      </p:pic>
      <p:pic>
        <p:nvPicPr>
          <p:cNvPr id="5" name="Afbeelding 4"/>
          <p:cNvPicPr>
            <a:picLocks noChangeAspect="1"/>
          </p:cNvPicPr>
          <p:nvPr/>
        </p:nvPicPr>
        <p:blipFill>
          <a:blip r:embed="rId27"/>
          <a:stretch>
            <a:fillRect/>
          </a:stretch>
        </p:blipFill>
        <p:spPr>
          <a:xfrm>
            <a:off x="10364481" y="5039492"/>
            <a:ext cx="969562" cy="965471"/>
          </a:xfrm>
          <a:prstGeom prst="rect">
            <a:avLst/>
          </a:prstGeom>
        </p:spPr>
      </p:pic>
    </p:spTree>
    <p:extLst>
      <p:ext uri="{BB962C8B-B14F-4D97-AF65-F5344CB8AC3E}">
        <p14:creationId xmlns:p14="http://schemas.microsoft.com/office/powerpoint/2010/main" val="263084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par>
                                <p:cTn id="20" presetID="14"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4"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horizontal)">
                                      <p:cBhvr>
                                        <p:cTn id="37" dur="500"/>
                                        <p:tgtEl>
                                          <p:spTgt spid="28"/>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par>
                                <p:cTn id="44" presetID="14" presetClass="entr" presetSubtype="1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par>
                                <p:cTn id="47" presetID="14" presetClass="entr" presetSubtype="1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randombar(horizontal)">
                                      <p:cBhvr>
                                        <p:cTn id="49" dur="500"/>
                                        <p:tgtEl>
                                          <p:spTgt spid="26"/>
                                        </p:tgtEl>
                                      </p:cBhvr>
                                    </p:animEffect>
                                  </p:childTnLst>
                                </p:cTn>
                              </p:par>
                              <p:par>
                                <p:cTn id="50" presetID="14" presetClass="entr" presetSubtype="1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randombar(horizontal)">
                                      <p:cBhvr>
                                        <p:cTn id="58" dur="500"/>
                                        <p:tgtEl>
                                          <p:spTgt spid="30"/>
                                        </p:tgtEl>
                                      </p:cBhvr>
                                    </p:animEffect>
                                  </p:childTnLst>
                                </p:cTn>
                              </p:par>
                              <p:par>
                                <p:cTn id="59" presetID="14"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randombar(horizontal)">
                                      <p:cBhvr>
                                        <p:cTn id="61" dur="500"/>
                                        <p:tgtEl>
                                          <p:spTgt spid="25"/>
                                        </p:tgtEl>
                                      </p:cBhvr>
                                    </p:animEffect>
                                  </p:childTnLst>
                                </p:cTn>
                              </p:par>
                              <p:par>
                                <p:cTn id="62" presetID="14" presetClass="entr" presetSubtype="1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randombar(horizontal)">
                                      <p:cBhvr>
                                        <p:cTn id="64" dur="500"/>
                                        <p:tgtEl>
                                          <p:spTgt spid="29"/>
                                        </p:tgtEl>
                                      </p:cBhvr>
                                    </p:animEffect>
                                  </p:childTnLst>
                                </p:cTn>
                              </p:par>
                              <p:par>
                                <p:cTn id="65" presetID="14" presetClass="entr" presetSubtype="1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randombar(horizontal)">
                                      <p:cBhvr>
                                        <p:cTn id="67" dur="500"/>
                                        <p:tgtEl>
                                          <p:spTgt spid="14"/>
                                        </p:tgtEl>
                                      </p:cBhvr>
                                    </p:animEffect>
                                  </p:childTnLst>
                                </p:cTn>
                              </p:par>
                              <p:par>
                                <p:cTn id="68" presetID="14" presetClass="entr" presetSubtype="1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randombar(horizontal)">
                                      <p:cBhvr>
                                        <p:cTn id="70" dur="500"/>
                                        <p:tgtEl>
                                          <p:spTgt spid="23"/>
                                        </p:tgtEl>
                                      </p:cBhvr>
                                    </p:animEffect>
                                  </p:childTnLst>
                                </p:cTn>
                              </p:par>
                              <p:par>
                                <p:cTn id="71" presetID="14" presetClass="entr" presetSubtype="1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randombar(horizontal)">
                                      <p:cBhvr>
                                        <p:cTn id="73" dur="500"/>
                                        <p:tgtEl>
                                          <p:spTgt spid="6"/>
                                        </p:tgtEl>
                                      </p:cBhvr>
                                    </p:animEffect>
                                  </p:childTnLst>
                                </p:cTn>
                              </p:par>
                              <p:par>
                                <p:cTn id="74" presetID="14" presetClass="entr" presetSubtype="10"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randombar(horizontal)">
                                      <p:cBhvr>
                                        <p:cTn id="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Speelveld</a:t>
            </a:r>
            <a:endParaRPr lang="nl-NL" dirty="0"/>
          </a:p>
        </p:txBody>
      </p:sp>
      <p:sp>
        <p:nvSpPr>
          <p:cNvPr id="3" name="Tijdelijke aanduiding voor inhoud 2"/>
          <p:cNvSpPr>
            <a:spLocks noGrp="1"/>
          </p:cNvSpPr>
          <p:nvPr>
            <p:ph idx="1"/>
          </p:nvPr>
        </p:nvSpPr>
        <p:spPr>
          <a:xfrm>
            <a:off x="761813" y="1311216"/>
            <a:ext cx="4509842" cy="4970490"/>
          </a:xfrm>
        </p:spPr>
        <p:txBody>
          <a:bodyPr/>
          <a:lstStyle/>
          <a:p>
            <a:r>
              <a:rPr lang="nl-NL" dirty="0" smtClean="0"/>
              <a:t>Duurzame inzetbaarheid en </a:t>
            </a:r>
            <a:r>
              <a:rPr lang="nl-NL" dirty="0" err="1" smtClean="0"/>
              <a:t>arbo</a:t>
            </a:r>
            <a:r>
              <a:rPr lang="nl-NL" dirty="0" smtClean="0"/>
              <a:t>-ondersteuning</a:t>
            </a:r>
          </a:p>
          <a:p>
            <a:r>
              <a:rPr lang="nl-NL" dirty="0" smtClean="0"/>
              <a:t>Fysieke en mentale belasting</a:t>
            </a:r>
          </a:p>
          <a:p>
            <a:r>
              <a:rPr lang="nl-NL" dirty="0" smtClean="0"/>
              <a:t>Ontwerpen producten en user interface</a:t>
            </a:r>
          </a:p>
          <a:p>
            <a:r>
              <a:rPr lang="nl-NL" dirty="0" smtClean="0"/>
              <a:t>Ontwerpen en organiseren van werkomgevingen</a:t>
            </a:r>
          </a:p>
          <a:p>
            <a:r>
              <a:rPr lang="nl-NL" dirty="0" smtClean="0"/>
              <a:t>Risico- en veiligheidsanalyses</a:t>
            </a:r>
          </a:p>
          <a:p>
            <a:r>
              <a:rPr lang="nl-NL" dirty="0" smtClean="0"/>
              <a:t>Procesoptimalisatie en </a:t>
            </a:r>
            <a:r>
              <a:rPr lang="nl-NL" dirty="0" err="1" smtClean="0"/>
              <a:t>lean</a:t>
            </a:r>
            <a:r>
              <a:rPr lang="nl-NL" dirty="0" smtClean="0"/>
              <a:t> </a:t>
            </a:r>
            <a:r>
              <a:rPr lang="nl-NL" dirty="0" err="1" smtClean="0"/>
              <a:t>six</a:t>
            </a:r>
            <a:r>
              <a:rPr lang="nl-NL" dirty="0" smtClean="0"/>
              <a:t> sigma</a:t>
            </a:r>
          </a:p>
          <a:p>
            <a:endParaRPr lang="nl-NL" dirty="0"/>
          </a:p>
          <a:p>
            <a:r>
              <a:rPr lang="nl-NL" b="1" dirty="0" smtClean="0"/>
              <a:t>VERANDERINGEN BEGELEIDEN</a:t>
            </a:r>
            <a:endParaRPr lang="nl-NL" b="1" dirty="0"/>
          </a:p>
        </p:txBody>
      </p:sp>
      <p:pic>
        <p:nvPicPr>
          <p:cNvPr id="4" name="Afbeelding 3"/>
          <p:cNvPicPr>
            <a:picLocks noChangeAspect="1"/>
          </p:cNvPicPr>
          <p:nvPr/>
        </p:nvPicPr>
        <p:blipFill>
          <a:blip r:embed="rId3"/>
          <a:stretch>
            <a:fillRect/>
          </a:stretch>
        </p:blipFill>
        <p:spPr>
          <a:xfrm>
            <a:off x="5022273" y="335289"/>
            <a:ext cx="6805984" cy="6305286"/>
          </a:xfrm>
          <a:prstGeom prst="rect">
            <a:avLst/>
          </a:prstGeom>
        </p:spPr>
      </p:pic>
      <p:sp>
        <p:nvSpPr>
          <p:cNvPr id="5" name="PIJL-RECHTS 4"/>
          <p:cNvSpPr/>
          <p:nvPr/>
        </p:nvSpPr>
        <p:spPr>
          <a:xfrm rot="1885346">
            <a:off x="5881257" y="112919"/>
            <a:ext cx="1600200" cy="3948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PIJL-RECHTS 5"/>
          <p:cNvSpPr/>
          <p:nvPr/>
        </p:nvSpPr>
        <p:spPr>
          <a:xfrm rot="8904060">
            <a:off x="11132510" y="1113789"/>
            <a:ext cx="1600200" cy="3948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PIJL-RECHTS 6"/>
          <p:cNvSpPr/>
          <p:nvPr/>
        </p:nvSpPr>
        <p:spPr>
          <a:xfrm rot="19744519">
            <a:off x="4052457" y="5391279"/>
            <a:ext cx="1600200" cy="3948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5463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Aanleiding</a:t>
            </a:r>
          </a:p>
        </p:txBody>
      </p:sp>
      <p:sp>
        <p:nvSpPr>
          <p:cNvPr id="3" name="Tijdelijke aanduiding voor inhoud 2"/>
          <p:cNvSpPr>
            <a:spLocks noGrp="1"/>
          </p:cNvSpPr>
          <p:nvPr>
            <p:ph idx="1"/>
          </p:nvPr>
        </p:nvSpPr>
        <p:spPr/>
        <p:txBody>
          <a:bodyPr/>
          <a:lstStyle/>
          <a:p>
            <a:r>
              <a:rPr lang="nl-NL" sz="3600" b="1" dirty="0" smtClean="0">
                <a:solidFill>
                  <a:srgbClr val="FF0000"/>
                </a:solidFill>
              </a:rPr>
              <a:t>DE WET VERBIEDT TILLEN VAN GEWICHTEN ZWAARDER DAN 23 KG (door 1 persoon)</a:t>
            </a:r>
          </a:p>
          <a:p>
            <a:endParaRPr lang="nl-NL" sz="2400" dirty="0"/>
          </a:p>
          <a:p>
            <a:r>
              <a:rPr lang="nl-NL" sz="2400" dirty="0" smtClean="0"/>
              <a:t>Maximaal </a:t>
            </a:r>
            <a:r>
              <a:rPr lang="nl-NL" sz="2400" dirty="0"/>
              <a:t>tilgewicht bouw = 25 kg </a:t>
            </a:r>
            <a:r>
              <a:rPr lang="nl-NL" sz="2400" smtClean="0"/>
              <a:t>p/p (max 50 </a:t>
            </a:r>
            <a:r>
              <a:rPr lang="nl-NL" sz="2400" dirty="0" smtClean="0"/>
              <a:t>kg met </a:t>
            </a:r>
            <a:r>
              <a:rPr lang="nl-NL" sz="2400" smtClean="0"/>
              <a:t>2 personen);</a:t>
            </a:r>
            <a:endParaRPr lang="nl-NL" sz="2400" dirty="0"/>
          </a:p>
          <a:p>
            <a:r>
              <a:rPr lang="nl-NL" sz="2400" dirty="0"/>
              <a:t>Gipsplaat is standaard 1200 mm breed en 12,5 mm dik;</a:t>
            </a:r>
          </a:p>
          <a:p>
            <a:r>
              <a:rPr lang="nl-NL" sz="2400" dirty="0"/>
              <a:t>Soortelijk gewicht = 9 kg/m2;</a:t>
            </a:r>
          </a:p>
          <a:p>
            <a:r>
              <a:rPr lang="nl-NL" sz="2400" dirty="0"/>
              <a:t>Max 25 kg = max hoogte 2315 mm;</a:t>
            </a:r>
          </a:p>
          <a:p>
            <a:r>
              <a:rPr lang="nl-NL" sz="2400" dirty="0"/>
              <a:t>Meeste platen 2600 – 3200 mm hoog (28 – 35 kg);</a:t>
            </a:r>
          </a:p>
          <a:p>
            <a:r>
              <a:rPr lang="nl-NL" sz="2400" dirty="0"/>
              <a:t>Gipsplatenmonteurs werken meestal en graag alleen;</a:t>
            </a:r>
          </a:p>
          <a:p>
            <a:r>
              <a:rPr lang="nl-NL" sz="2400" b="1" dirty="0"/>
              <a:t>Toenemende druk op de sector om “iets” te gaan doen.</a:t>
            </a:r>
          </a:p>
        </p:txBody>
      </p:sp>
    </p:spTree>
    <p:extLst>
      <p:ext uri="{BB962C8B-B14F-4D97-AF65-F5344CB8AC3E}">
        <p14:creationId xmlns:p14="http://schemas.microsoft.com/office/powerpoint/2010/main" val="163483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6" dur="500"/>
                                        <p:tgtEl>
                                          <p:spTgt spid="3">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9" dur="500"/>
                                        <p:tgtEl>
                                          <p:spTgt spid="3">
                                            <p:txEl>
                                              <p:pRg st="6" end="6"/>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2" dur="500"/>
                                        <p:tgtEl>
                                          <p:spTgt spid="3">
                                            <p:txEl>
                                              <p:pRg st="7" end="7"/>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Vergelijkend onderzoek uit 2015</a:t>
            </a:r>
            <a:endParaRPr lang="nl-NL" dirty="0"/>
          </a:p>
        </p:txBody>
      </p:sp>
      <p:sp>
        <p:nvSpPr>
          <p:cNvPr id="3" name="Tijdelijke aanduiding voor inhoud 2"/>
          <p:cNvSpPr>
            <a:spLocks noGrp="1"/>
          </p:cNvSpPr>
          <p:nvPr>
            <p:ph idx="1"/>
          </p:nvPr>
        </p:nvSpPr>
        <p:spPr/>
        <p:txBody>
          <a:bodyPr/>
          <a:lstStyle/>
          <a:p>
            <a:pPr marL="0" indent="0">
              <a:buNone/>
            </a:pPr>
            <a:r>
              <a:rPr lang="nl-NL" sz="2400" dirty="0" smtClean="0"/>
              <a:t>Hoofdvraag:</a:t>
            </a:r>
          </a:p>
          <a:p>
            <a:pPr marL="0" indent="0">
              <a:buNone/>
            </a:pPr>
            <a:endParaRPr lang="nl-NL" dirty="0" smtClean="0"/>
          </a:p>
          <a:p>
            <a:r>
              <a:rPr lang="nl-NL" sz="3600" b="1" dirty="0" smtClean="0">
                <a:solidFill>
                  <a:srgbClr val="002060"/>
                </a:solidFill>
              </a:rPr>
              <a:t>Wat is de fysieke belasting van de monteurs tijdens het monteren van gipsplaten?</a:t>
            </a:r>
          </a:p>
          <a:p>
            <a:endParaRPr lang="nl-NL" dirty="0"/>
          </a:p>
          <a:p>
            <a:r>
              <a:rPr lang="nl-NL" sz="2400" dirty="0"/>
              <a:t>K</a:t>
            </a:r>
            <a:r>
              <a:rPr lang="nl-NL" sz="2400" dirty="0" smtClean="0"/>
              <a:t>an worden gewaarborgd dat de </a:t>
            </a:r>
            <a:r>
              <a:rPr lang="nl-NL" sz="2400" b="1" dirty="0" smtClean="0">
                <a:solidFill>
                  <a:srgbClr val="FF0000"/>
                </a:solidFill>
              </a:rPr>
              <a:t>gezondheidskundige grenswaarden </a:t>
            </a:r>
            <a:r>
              <a:rPr lang="nl-NL" sz="2400" dirty="0" smtClean="0"/>
              <a:t>voor fysieke belasting niet worden overschreden?</a:t>
            </a:r>
          </a:p>
          <a:p>
            <a:endParaRPr lang="nl-NL" dirty="0"/>
          </a:p>
        </p:txBody>
      </p:sp>
    </p:spTree>
    <p:extLst>
      <p:ext uri="{BB962C8B-B14F-4D97-AF65-F5344CB8AC3E}">
        <p14:creationId xmlns:p14="http://schemas.microsoft.com/office/powerpoint/2010/main" val="1706222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fysieke belasting?</a:t>
            </a:r>
            <a:endParaRPr lang="nl-NL" dirty="0"/>
          </a:p>
        </p:txBody>
      </p:sp>
      <p:pic>
        <p:nvPicPr>
          <p:cNvPr id="4" name="Tijdelijke aanduiding voor inhoud 3"/>
          <p:cNvPicPr>
            <a:picLocks noGrp="1" noChangeAspect="1"/>
          </p:cNvPicPr>
          <p:nvPr>
            <p:ph idx="1"/>
          </p:nvPr>
        </p:nvPicPr>
        <p:blipFill rotWithShape="1">
          <a:blip r:embed="rId2"/>
          <a:srcRect b="6266"/>
          <a:stretch/>
        </p:blipFill>
        <p:spPr>
          <a:xfrm>
            <a:off x="761812" y="1143920"/>
            <a:ext cx="9953580" cy="4636948"/>
          </a:xfrm>
          <a:prstGeom prst="rect">
            <a:avLst/>
          </a:prstGeom>
          <a:ln w="38100">
            <a:solidFill>
              <a:schemeClr val="tx1"/>
            </a:solidFill>
          </a:ln>
        </p:spPr>
      </p:pic>
      <p:sp>
        <p:nvSpPr>
          <p:cNvPr id="7" name="PIJL-LINKS 6"/>
          <p:cNvSpPr/>
          <p:nvPr/>
        </p:nvSpPr>
        <p:spPr>
          <a:xfrm>
            <a:off x="4597713" y="4312168"/>
            <a:ext cx="720436" cy="249382"/>
          </a:xfrm>
          <a:prstGeom prst="leftArrow">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PIJL-LINKS 7"/>
          <p:cNvSpPr/>
          <p:nvPr/>
        </p:nvSpPr>
        <p:spPr>
          <a:xfrm>
            <a:off x="4597713" y="5366053"/>
            <a:ext cx="720436" cy="249382"/>
          </a:xfrm>
          <a:prstGeom prst="leftArrow">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PIJL-LINKS 8"/>
          <p:cNvSpPr/>
          <p:nvPr/>
        </p:nvSpPr>
        <p:spPr>
          <a:xfrm>
            <a:off x="4597713" y="2843468"/>
            <a:ext cx="720436" cy="249382"/>
          </a:xfrm>
          <a:prstGeom prst="leftArrow">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4330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Aanpak</a:t>
            </a:r>
            <a:endParaRPr lang="nl-NL" dirty="0"/>
          </a:p>
        </p:txBody>
      </p:sp>
      <p:sp>
        <p:nvSpPr>
          <p:cNvPr id="3" name="Tijdelijke aanduiding voor inhoud 2"/>
          <p:cNvSpPr>
            <a:spLocks noGrp="1"/>
          </p:cNvSpPr>
          <p:nvPr>
            <p:ph idx="1"/>
          </p:nvPr>
        </p:nvSpPr>
        <p:spPr>
          <a:xfrm>
            <a:off x="761812" y="1311216"/>
            <a:ext cx="4973969" cy="4970490"/>
          </a:xfrm>
        </p:spPr>
        <p:txBody>
          <a:bodyPr/>
          <a:lstStyle/>
          <a:p>
            <a:r>
              <a:rPr lang="nl-NL" sz="2400" dirty="0"/>
              <a:t>Plaatafmetingen:</a:t>
            </a:r>
          </a:p>
          <a:p>
            <a:pPr lvl="1"/>
            <a:r>
              <a:rPr lang="nl-NL" dirty="0"/>
              <a:t>900 x 2600 (12,5 mm)</a:t>
            </a:r>
          </a:p>
          <a:p>
            <a:pPr lvl="1"/>
            <a:r>
              <a:rPr lang="nl-NL" dirty="0"/>
              <a:t>1200 x 2600 (12,5 mm)</a:t>
            </a:r>
          </a:p>
          <a:p>
            <a:pPr lvl="1"/>
            <a:r>
              <a:rPr lang="nl-NL" dirty="0"/>
              <a:t>1200 x 2400 (12,5 mm)</a:t>
            </a:r>
          </a:p>
          <a:p>
            <a:pPr lvl="1"/>
            <a:r>
              <a:rPr lang="nl-NL" dirty="0"/>
              <a:t>1200 x 2400 (15 mm)</a:t>
            </a:r>
          </a:p>
          <a:p>
            <a:r>
              <a:rPr lang="nl-NL" sz="2400" dirty="0"/>
              <a:t>Horizontaal of </a:t>
            </a:r>
            <a:r>
              <a:rPr lang="nl-NL" sz="2400" dirty="0" smtClean="0"/>
              <a:t>verticaal monteren</a:t>
            </a:r>
            <a:endParaRPr lang="nl-NL" sz="2400" dirty="0"/>
          </a:p>
          <a:p>
            <a:r>
              <a:rPr lang="nl-NL" sz="2400" dirty="0"/>
              <a:t>Montagetechniek:</a:t>
            </a:r>
          </a:p>
          <a:p>
            <a:pPr lvl="1"/>
            <a:r>
              <a:rPr lang="nl-NL" dirty="0"/>
              <a:t>Schroeven</a:t>
            </a:r>
          </a:p>
          <a:p>
            <a:pPr lvl="1"/>
            <a:r>
              <a:rPr lang="nl-NL" dirty="0"/>
              <a:t>Lijmen</a:t>
            </a:r>
          </a:p>
          <a:p>
            <a:pPr lvl="1"/>
            <a:r>
              <a:rPr lang="nl-NL" dirty="0"/>
              <a:t>Plakken</a:t>
            </a:r>
          </a:p>
          <a:p>
            <a:r>
              <a:rPr lang="nl-NL" sz="2400" dirty="0"/>
              <a:t>Samen of alleen werken</a:t>
            </a:r>
          </a:p>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1497242991"/>
              </p:ext>
            </p:extLst>
          </p:nvPr>
        </p:nvGraphicFramePr>
        <p:xfrm>
          <a:off x="5735781" y="1311216"/>
          <a:ext cx="6366162" cy="4030015"/>
        </p:xfrm>
        <a:graphic>
          <a:graphicData uri="http://schemas.openxmlformats.org/drawingml/2006/table">
            <a:tbl>
              <a:tblPr firstRow="1" firstCol="1" bandRow="1"/>
              <a:tblGrid>
                <a:gridCol w="2147455"/>
                <a:gridCol w="852055"/>
                <a:gridCol w="706582"/>
                <a:gridCol w="886690"/>
                <a:gridCol w="886690"/>
                <a:gridCol w="886690"/>
              </a:tblGrid>
              <a:tr h="735327">
                <a:tc>
                  <a:txBody>
                    <a:bodyPr/>
                    <a:lstStyle/>
                    <a:p>
                      <a:pPr>
                        <a:lnSpc>
                          <a:spcPts val="1300"/>
                        </a:lnSpc>
                        <a:spcAft>
                          <a:spcPts val="0"/>
                        </a:spcAft>
                      </a:pPr>
                      <a:endParaRPr lang="nl-NL"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300"/>
                        </a:lnSpc>
                        <a:spcAft>
                          <a:spcPts val="0"/>
                        </a:spcAft>
                      </a:pPr>
                      <a:r>
                        <a:rPr lang="nl-NL" sz="1200" b="1" dirty="0" smtClean="0">
                          <a:effectLst/>
                          <a:latin typeface="Arial" panose="020B0604020202020204" pitchFamily="34" charset="0"/>
                          <a:ea typeface="Times New Roman" panose="02020603050405020304" pitchFamily="18" charset="0"/>
                          <a:cs typeface="Times New Roman" panose="02020603050405020304" pitchFamily="18" charset="0"/>
                        </a:rPr>
                        <a:t>Montagetechnieken </a:t>
                      </a:r>
                      <a:r>
                        <a:rPr lang="nl-NL" sz="1200" b="1" dirty="0" smtClean="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nl-NL" sz="12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300"/>
                        </a:lnSpc>
                        <a:spcAft>
                          <a:spcPts val="0"/>
                        </a:spcAft>
                      </a:pPr>
                      <a:endParaRPr lang="nl-NL"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300"/>
                        </a:lnSpc>
                        <a:spcAft>
                          <a:spcPts val="0"/>
                        </a:spcAft>
                      </a:pPr>
                      <a:r>
                        <a:rPr lang="nl-NL" sz="1200" b="1" dirty="0" smtClean="0">
                          <a:effectLst/>
                          <a:latin typeface="Arial" panose="020B0604020202020204" pitchFamily="34" charset="0"/>
                          <a:ea typeface="Times New Roman" panose="02020603050405020304" pitchFamily="18" charset="0"/>
                          <a:cs typeface="Times New Roman" panose="02020603050405020304" pitchFamily="18" charset="0"/>
                        </a:rPr>
                        <a:t>Plaatafmetingen </a:t>
                      </a:r>
                      <a:endParaRPr lang="nl-NL" sz="12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300"/>
                        </a:lnSpc>
                        <a:spcAft>
                          <a:spcPts val="0"/>
                        </a:spcAft>
                      </a:pPr>
                      <a:r>
                        <a:rPr lang="nl-NL" sz="9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nl-NL" sz="1200" dirty="0" smtClean="0">
                          <a:effectLst/>
                          <a:latin typeface="Arial" panose="020B0604020202020204" pitchFamily="34" charset="0"/>
                          <a:ea typeface="Times New Roman" panose="02020603050405020304" pitchFamily="18" charset="0"/>
                          <a:cs typeface="Times New Roman" panose="02020603050405020304" pitchFamily="18" charset="0"/>
                        </a:rPr>
                        <a:t>Plaatdikte</a:t>
                      </a: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nl-NL" sz="1200" dirty="0" smtClean="0">
                          <a:effectLst/>
                          <a:latin typeface="Arial" panose="020B0604020202020204" pitchFamily="34" charset="0"/>
                          <a:ea typeface="Times New Roman" panose="02020603050405020304" pitchFamily="18" charset="0"/>
                          <a:cs typeface="Times New Roman" panose="02020603050405020304" pitchFamily="18" charset="0"/>
                        </a:rPr>
                        <a:t>Aantal pp</a:t>
                      </a: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nl-NL" sz="1200" dirty="0" smtClean="0">
                          <a:effectLst/>
                          <a:latin typeface="Arial" panose="020B0604020202020204" pitchFamily="34" charset="0"/>
                          <a:ea typeface="Times New Roman" panose="02020603050405020304" pitchFamily="18" charset="0"/>
                          <a:cs typeface="Times New Roman" panose="02020603050405020304" pitchFamily="18" charset="0"/>
                        </a:rPr>
                        <a:t>Schroeven</a:t>
                      </a: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nl-NL" sz="1200" dirty="0" smtClean="0">
                          <a:effectLst/>
                          <a:latin typeface="Arial" panose="020B0604020202020204" pitchFamily="34" charset="0"/>
                          <a:ea typeface="Times New Roman" panose="02020603050405020304" pitchFamily="18" charset="0"/>
                          <a:cs typeface="Times New Roman" panose="02020603050405020304" pitchFamily="18" charset="0"/>
                        </a:rPr>
                        <a:t>Lijmen</a:t>
                      </a: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Aft>
                          <a:spcPts val="0"/>
                        </a:spcAft>
                      </a:pPr>
                      <a:r>
                        <a:rPr lang="nl-NL" sz="1200" dirty="0" smtClean="0">
                          <a:effectLst/>
                          <a:latin typeface="Arial" panose="020B0604020202020204" pitchFamily="34" charset="0"/>
                          <a:ea typeface="Times New Roman" panose="02020603050405020304" pitchFamily="18" charset="0"/>
                          <a:cs typeface="Times New Roman" panose="02020603050405020304" pitchFamily="18" charset="0"/>
                        </a:rPr>
                        <a:t>Plakken</a:t>
                      </a: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03">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900 x 2600 mm verticaal </a:t>
                      </a:r>
                      <a:r>
                        <a:rPr lang="nl-NL" sz="1200" dirty="0" smtClean="0">
                          <a:effectLst/>
                          <a:latin typeface="Arial" panose="020B0604020202020204" pitchFamily="34" charset="0"/>
                          <a:ea typeface="Times New Roman" panose="02020603050405020304" pitchFamily="18" charset="0"/>
                          <a:cs typeface="Times New Roman" panose="02020603050405020304" pitchFamily="18" charset="0"/>
                        </a:rPr>
                        <a:t>platen (= </a:t>
                      </a:r>
                      <a:r>
                        <a:rPr lang="nl-NL" sz="1200" b="1" dirty="0" smtClean="0">
                          <a:effectLst/>
                          <a:latin typeface="Arial" panose="020B0604020202020204" pitchFamily="34" charset="0"/>
                          <a:ea typeface="Times New Roman" panose="02020603050405020304" pitchFamily="18" charset="0"/>
                          <a:cs typeface="Times New Roman" panose="02020603050405020304" pitchFamily="18" charset="0"/>
                        </a:rPr>
                        <a:t>21,1 </a:t>
                      </a:r>
                      <a:r>
                        <a:rPr lang="nl-NL" sz="1200" b="1" dirty="0">
                          <a:effectLst/>
                          <a:latin typeface="Arial" panose="020B0604020202020204" pitchFamily="34" charset="0"/>
                          <a:ea typeface="Times New Roman" panose="02020603050405020304" pitchFamily="18" charset="0"/>
                          <a:cs typeface="Times New Roman" panose="02020603050405020304" pitchFamily="18" charset="0"/>
                        </a:rPr>
                        <a:t>kg</a:t>
                      </a:r>
                      <a:r>
                        <a:rPr lang="nl-NL" sz="12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a:effectLst/>
                          <a:latin typeface="Arial" panose="020B0604020202020204" pitchFamily="34" charset="0"/>
                          <a:ea typeface="Times New Roman" panose="02020603050405020304" pitchFamily="18" charset="0"/>
                          <a:cs typeface="Times New Roman" panose="02020603050405020304" pitchFamily="18" charset="0"/>
                        </a:rPr>
                        <a:t>12,5 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S1</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1300"/>
                        </a:lnSpc>
                        <a:spcAft>
                          <a:spcPts val="0"/>
                        </a:spcAft>
                      </a:pPr>
                      <a:r>
                        <a:rPr lang="nl-NL" sz="1200">
                          <a:effectLst/>
                          <a:latin typeface="Arial" panose="020B0604020202020204" pitchFamily="34" charset="0"/>
                          <a:ea typeface="Times New Roman" panose="02020603050405020304" pitchFamily="18" charset="0"/>
                          <a:cs typeface="Times New Roman" panose="02020603050405020304" pitchFamily="18" charset="0"/>
                        </a:rPr>
                        <a:t>L1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1300"/>
                        </a:lnSpc>
                        <a:spcAft>
                          <a:spcPts val="0"/>
                        </a:spcAft>
                      </a:pP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03">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1200 x 2600 mm verticaal </a:t>
                      </a:r>
                      <a:r>
                        <a:rPr lang="nl-NL" sz="1200" dirty="0" smtClean="0">
                          <a:effectLst/>
                          <a:latin typeface="Arial" panose="020B0604020202020204" pitchFamily="34" charset="0"/>
                          <a:ea typeface="Times New Roman" panose="02020603050405020304" pitchFamily="18" charset="0"/>
                          <a:cs typeface="Times New Roman" panose="02020603050405020304" pitchFamily="18" charset="0"/>
                        </a:rPr>
                        <a:t>platen (= </a:t>
                      </a:r>
                      <a:r>
                        <a:rPr lang="nl-NL" sz="1200" b="1" dirty="0" smtClean="0">
                          <a:effectLst/>
                          <a:latin typeface="Arial" panose="020B0604020202020204" pitchFamily="34" charset="0"/>
                          <a:ea typeface="Times New Roman" panose="02020603050405020304" pitchFamily="18" charset="0"/>
                          <a:cs typeface="Times New Roman" panose="02020603050405020304" pitchFamily="18" charset="0"/>
                        </a:rPr>
                        <a:t>28,1 </a:t>
                      </a:r>
                      <a:r>
                        <a:rPr lang="nl-NL" sz="1200" b="1" dirty="0">
                          <a:effectLst/>
                          <a:latin typeface="Arial" panose="020B0604020202020204" pitchFamily="34" charset="0"/>
                          <a:ea typeface="Times New Roman" panose="02020603050405020304" pitchFamily="18" charset="0"/>
                          <a:cs typeface="Times New Roman" panose="02020603050405020304" pitchFamily="18" charset="0"/>
                        </a:rPr>
                        <a:t>kg</a:t>
                      </a:r>
                      <a:r>
                        <a:rPr lang="nl-NL" sz="12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a:effectLst/>
                          <a:latin typeface="Arial" panose="020B0604020202020204" pitchFamily="34" charset="0"/>
                          <a:ea typeface="Times New Roman" panose="02020603050405020304" pitchFamily="18" charset="0"/>
                          <a:cs typeface="Times New Roman" panose="02020603050405020304" pitchFamily="18" charset="0"/>
                        </a:rPr>
                        <a:t>12,5 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S2</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L2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1300"/>
                        </a:lnSpc>
                        <a:spcAft>
                          <a:spcPts val="0"/>
                        </a:spcAft>
                      </a:pP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03">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1200 x 2600 mm verticaal </a:t>
                      </a:r>
                      <a:r>
                        <a:rPr lang="nl-NL" sz="1200" dirty="0" smtClean="0">
                          <a:effectLst/>
                          <a:latin typeface="Arial" panose="020B0604020202020204" pitchFamily="34" charset="0"/>
                          <a:ea typeface="Times New Roman" panose="02020603050405020304" pitchFamily="18" charset="0"/>
                          <a:cs typeface="Times New Roman" panose="02020603050405020304" pitchFamily="18" charset="0"/>
                        </a:rPr>
                        <a:t>platen (= </a:t>
                      </a:r>
                      <a:r>
                        <a:rPr lang="nl-NL" sz="1200" b="1" dirty="0" smtClean="0">
                          <a:effectLst/>
                          <a:latin typeface="Arial" panose="020B0604020202020204" pitchFamily="34" charset="0"/>
                          <a:ea typeface="Times New Roman" panose="02020603050405020304" pitchFamily="18" charset="0"/>
                          <a:cs typeface="Times New Roman" panose="02020603050405020304" pitchFamily="18" charset="0"/>
                        </a:rPr>
                        <a:t>28,1 </a:t>
                      </a:r>
                      <a:r>
                        <a:rPr lang="nl-NL" sz="1200" b="1" dirty="0">
                          <a:effectLst/>
                          <a:latin typeface="Arial" panose="020B0604020202020204" pitchFamily="34" charset="0"/>
                          <a:ea typeface="Times New Roman" panose="02020603050405020304" pitchFamily="18" charset="0"/>
                          <a:cs typeface="Times New Roman" panose="02020603050405020304" pitchFamily="18" charset="0"/>
                        </a:rPr>
                        <a:t>kg</a:t>
                      </a:r>
                      <a:r>
                        <a:rPr lang="nl-NL" sz="12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a:effectLst/>
                          <a:latin typeface="Arial" panose="020B0604020202020204" pitchFamily="34" charset="0"/>
                          <a:ea typeface="Times New Roman" panose="02020603050405020304" pitchFamily="18" charset="0"/>
                          <a:cs typeface="Times New Roman" panose="02020603050405020304" pitchFamily="18" charset="0"/>
                        </a:rPr>
                        <a:t>12,5 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S3</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L3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1300"/>
                        </a:lnSpc>
                        <a:spcAft>
                          <a:spcPts val="0"/>
                        </a:spcAft>
                      </a:pP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03">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1200 x 2400 mm horizontaal </a:t>
                      </a:r>
                      <a:r>
                        <a:rPr lang="nl-NL" sz="1200" dirty="0" smtClean="0">
                          <a:effectLst/>
                          <a:latin typeface="Arial" panose="020B0604020202020204" pitchFamily="34" charset="0"/>
                          <a:ea typeface="Times New Roman" panose="02020603050405020304" pitchFamily="18" charset="0"/>
                          <a:cs typeface="Times New Roman" panose="02020603050405020304" pitchFamily="18" charset="0"/>
                        </a:rPr>
                        <a:t>platen (= </a:t>
                      </a:r>
                      <a:r>
                        <a:rPr lang="nl-NL" sz="1200" b="1" dirty="0" smtClean="0">
                          <a:effectLst/>
                          <a:latin typeface="Arial" panose="020B0604020202020204" pitchFamily="34" charset="0"/>
                          <a:ea typeface="Times New Roman" panose="02020603050405020304" pitchFamily="18" charset="0"/>
                          <a:cs typeface="Times New Roman" panose="02020603050405020304" pitchFamily="18" charset="0"/>
                        </a:rPr>
                        <a:t>25,9 </a:t>
                      </a:r>
                      <a:r>
                        <a:rPr lang="nl-NL" sz="1200" b="1" dirty="0">
                          <a:effectLst/>
                          <a:latin typeface="Arial" panose="020B0604020202020204" pitchFamily="34" charset="0"/>
                          <a:ea typeface="Times New Roman" panose="02020603050405020304" pitchFamily="18" charset="0"/>
                          <a:cs typeface="Times New Roman" panose="02020603050405020304" pitchFamily="18" charset="0"/>
                        </a:rPr>
                        <a:t>kg</a:t>
                      </a:r>
                      <a:r>
                        <a:rPr lang="nl-NL" sz="12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a:effectLst/>
                          <a:latin typeface="Arial" panose="020B0604020202020204" pitchFamily="34" charset="0"/>
                          <a:ea typeface="Times New Roman" panose="02020603050405020304" pitchFamily="18" charset="0"/>
                          <a:cs typeface="Times New Roman" panose="02020603050405020304" pitchFamily="18" charset="0"/>
                        </a:rPr>
                        <a:t>12,5 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a:effectLst/>
                          <a:latin typeface="Arial" panose="020B0604020202020204" pitchFamily="34" charset="0"/>
                          <a:ea typeface="Times New Roman" panose="02020603050405020304" pitchFamily="18" charset="0"/>
                          <a:cs typeface="Times New Roman" panose="02020603050405020304" pitchFamily="18" charset="0"/>
                        </a:rPr>
                        <a:t>S4</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L4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P4</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40903">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1200 x 2400 mm horizontaal </a:t>
                      </a:r>
                      <a:r>
                        <a:rPr lang="nl-NL" sz="1200" dirty="0" smtClean="0">
                          <a:effectLst/>
                          <a:latin typeface="Arial" panose="020B0604020202020204" pitchFamily="34" charset="0"/>
                          <a:ea typeface="Times New Roman" panose="02020603050405020304" pitchFamily="18" charset="0"/>
                          <a:cs typeface="Times New Roman" panose="02020603050405020304" pitchFamily="18" charset="0"/>
                        </a:rPr>
                        <a:t>platen (= </a:t>
                      </a:r>
                      <a:r>
                        <a:rPr lang="nl-NL" sz="1200" b="1" dirty="0" smtClean="0">
                          <a:effectLst/>
                          <a:latin typeface="Arial" panose="020B0604020202020204" pitchFamily="34" charset="0"/>
                          <a:ea typeface="Times New Roman" panose="02020603050405020304" pitchFamily="18" charset="0"/>
                          <a:cs typeface="Times New Roman" panose="02020603050405020304" pitchFamily="18" charset="0"/>
                        </a:rPr>
                        <a:t>31,1 </a:t>
                      </a:r>
                      <a:r>
                        <a:rPr lang="nl-NL" sz="1200" b="1" dirty="0">
                          <a:effectLst/>
                          <a:latin typeface="Arial" panose="020B0604020202020204" pitchFamily="34" charset="0"/>
                          <a:ea typeface="Times New Roman" panose="02020603050405020304" pitchFamily="18" charset="0"/>
                          <a:cs typeface="Times New Roman" panose="02020603050405020304" pitchFamily="18" charset="0"/>
                        </a:rPr>
                        <a:t>kg</a:t>
                      </a:r>
                      <a:r>
                        <a:rPr lang="nl-NL" sz="12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15 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P5</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6309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4231037" y="1682465"/>
            <a:ext cx="7811388" cy="3247791"/>
          </a:xfrm>
          <a:prstGeom prst="rect">
            <a:avLst/>
          </a:prstGeom>
        </p:spPr>
      </p:pic>
      <p:sp>
        <p:nvSpPr>
          <p:cNvPr id="6" name="Tekstvak 5"/>
          <p:cNvSpPr txBox="1"/>
          <p:nvPr/>
        </p:nvSpPr>
        <p:spPr>
          <a:xfrm>
            <a:off x="0" y="2564967"/>
            <a:ext cx="4285282" cy="2246769"/>
          </a:xfrm>
          <a:prstGeom prst="rect">
            <a:avLst/>
          </a:prstGeom>
          <a:noFill/>
        </p:spPr>
        <p:txBody>
          <a:bodyPr wrap="square" rtlCol="0">
            <a:spAutoFit/>
          </a:bodyPr>
          <a:lstStyle/>
          <a:p>
            <a:r>
              <a:rPr lang="nl-NL" sz="1400" dirty="0"/>
              <a:t>S1 = schroeven 900 x 2600 (12,5 mm) </a:t>
            </a:r>
            <a:r>
              <a:rPr lang="nl-NL" sz="1400" dirty="0" smtClean="0"/>
              <a:t>verticaal</a:t>
            </a:r>
            <a:endParaRPr lang="nl-NL" sz="1400" dirty="0"/>
          </a:p>
          <a:p>
            <a:r>
              <a:rPr lang="nl-NL" sz="1400" dirty="0"/>
              <a:t>S2 = schroeven 1200 x 2600 (12,5 mm) </a:t>
            </a:r>
            <a:r>
              <a:rPr lang="nl-NL" sz="1400" dirty="0" smtClean="0"/>
              <a:t>verticaal</a:t>
            </a:r>
            <a:endParaRPr lang="nl-NL" sz="1400" dirty="0"/>
          </a:p>
          <a:p>
            <a:r>
              <a:rPr lang="nl-NL" sz="1400" dirty="0"/>
              <a:t>S3 = schroeven 1200 x 2600 (12,5 mm) </a:t>
            </a:r>
            <a:r>
              <a:rPr lang="nl-NL" sz="1400" dirty="0" smtClean="0"/>
              <a:t>verticaal</a:t>
            </a:r>
            <a:endParaRPr lang="nl-NL" sz="1400" dirty="0"/>
          </a:p>
          <a:p>
            <a:r>
              <a:rPr lang="nl-NL" sz="1400" dirty="0"/>
              <a:t>S4 = schroeven 1200 x 2400 (12,5 mm) </a:t>
            </a:r>
            <a:r>
              <a:rPr lang="nl-NL" sz="1400" dirty="0" smtClean="0"/>
              <a:t>horizontaal</a:t>
            </a:r>
            <a:endParaRPr lang="nl-NL" sz="1400" dirty="0"/>
          </a:p>
          <a:p>
            <a:r>
              <a:rPr lang="nl-NL" sz="1400" dirty="0"/>
              <a:t>L1 = lijmen 900 x 2600 (12,5 mm) </a:t>
            </a:r>
            <a:r>
              <a:rPr lang="nl-NL" sz="1400" dirty="0" smtClean="0"/>
              <a:t>verticaal</a:t>
            </a:r>
            <a:endParaRPr lang="nl-NL" sz="1400" dirty="0"/>
          </a:p>
          <a:p>
            <a:r>
              <a:rPr lang="nl-NL" sz="1400" dirty="0"/>
              <a:t>L2 = lijmen 1200 x 2600 (12,5 mm) </a:t>
            </a:r>
            <a:r>
              <a:rPr lang="nl-NL" sz="1400" dirty="0" smtClean="0"/>
              <a:t>verticaal</a:t>
            </a:r>
            <a:endParaRPr lang="nl-NL" sz="1400" dirty="0"/>
          </a:p>
          <a:p>
            <a:r>
              <a:rPr lang="nl-NL" sz="1400" dirty="0"/>
              <a:t>L3 = lijmen 1200 x 2600 (12,5 mm) </a:t>
            </a:r>
            <a:r>
              <a:rPr lang="nl-NL" sz="1400" dirty="0" smtClean="0"/>
              <a:t>verticaal</a:t>
            </a:r>
            <a:endParaRPr lang="nl-NL" sz="1400" dirty="0"/>
          </a:p>
          <a:p>
            <a:r>
              <a:rPr lang="nl-NL" sz="1400" dirty="0"/>
              <a:t>L4 = lijmen 1200 x 2400 (12,5 mm) </a:t>
            </a:r>
            <a:r>
              <a:rPr lang="nl-NL" sz="1400" dirty="0" smtClean="0"/>
              <a:t>horizontaal</a:t>
            </a:r>
            <a:endParaRPr lang="nl-NL" sz="1400" dirty="0"/>
          </a:p>
          <a:p>
            <a:r>
              <a:rPr lang="nl-NL" sz="1400" dirty="0"/>
              <a:t>P4 = plakken 1200 x 2400 (12,5 mm) </a:t>
            </a:r>
            <a:r>
              <a:rPr lang="nl-NL" sz="1400" dirty="0" smtClean="0"/>
              <a:t>horizontaal</a:t>
            </a:r>
            <a:endParaRPr lang="nl-NL" sz="1400" dirty="0"/>
          </a:p>
          <a:p>
            <a:r>
              <a:rPr lang="nl-NL" sz="1400" dirty="0"/>
              <a:t>P5 = plakken 1200 x 2400 (15 mm) </a:t>
            </a:r>
            <a:r>
              <a:rPr lang="nl-NL" sz="1400" dirty="0" smtClean="0"/>
              <a:t>horizontaal</a:t>
            </a:r>
            <a:endParaRPr lang="nl-NL" sz="1400" dirty="0"/>
          </a:p>
        </p:txBody>
      </p:sp>
    </p:spTree>
    <p:extLst>
      <p:ext uri="{BB962C8B-B14F-4D97-AF65-F5344CB8AC3E}">
        <p14:creationId xmlns:p14="http://schemas.microsoft.com/office/powerpoint/2010/main" val="1824250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Conclusie</a:t>
            </a:r>
            <a:endParaRPr lang="nl-NL" dirty="0"/>
          </a:p>
        </p:txBody>
      </p:sp>
      <p:sp>
        <p:nvSpPr>
          <p:cNvPr id="6" name="Tijdelijke aanduiding voor inhoud 5"/>
          <p:cNvSpPr>
            <a:spLocks noGrp="1"/>
          </p:cNvSpPr>
          <p:nvPr>
            <p:ph idx="1"/>
          </p:nvPr>
        </p:nvSpPr>
        <p:spPr/>
        <p:txBody>
          <a:bodyPr/>
          <a:lstStyle/>
          <a:p>
            <a:endParaRPr lang="nl-NL"/>
          </a:p>
        </p:txBody>
      </p:sp>
      <p:pic>
        <p:nvPicPr>
          <p:cNvPr id="7" name="Afbeelding 6"/>
          <p:cNvPicPr>
            <a:picLocks noChangeAspect="1"/>
          </p:cNvPicPr>
          <p:nvPr/>
        </p:nvPicPr>
        <p:blipFill>
          <a:blip r:embed="rId2"/>
          <a:stretch>
            <a:fillRect/>
          </a:stretch>
        </p:blipFill>
        <p:spPr>
          <a:xfrm>
            <a:off x="-29046" y="1086429"/>
            <a:ext cx="12119898" cy="6383065"/>
          </a:xfrm>
          <a:prstGeom prst="rect">
            <a:avLst/>
          </a:prstGeom>
        </p:spPr>
      </p:pic>
      <p:sp>
        <p:nvSpPr>
          <p:cNvPr id="9" name="Tekstvak 8"/>
          <p:cNvSpPr txBox="1"/>
          <p:nvPr/>
        </p:nvSpPr>
        <p:spPr>
          <a:xfrm>
            <a:off x="-29046" y="3928796"/>
            <a:ext cx="12119898" cy="2431435"/>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p:spPr>
        <p:txBody>
          <a:bodyPr wrap="square" rtlCol="0">
            <a:spAutoFit/>
          </a:bodyPr>
          <a:lstStyle/>
          <a:p>
            <a:pPr algn="ctr"/>
            <a:r>
              <a:rPr lang="nl-NL" sz="3200" b="1" dirty="0" smtClean="0">
                <a:solidFill>
                  <a:srgbClr val="FF0000"/>
                </a:solidFill>
              </a:rPr>
              <a:t>“Als het tillen van de (hele) platen met 2 monteurs wordt gedaan, is de montagemethode, gewicht</a:t>
            </a:r>
            <a:r>
              <a:rPr lang="nl-NL" sz="3200" b="1" dirty="0">
                <a:solidFill>
                  <a:srgbClr val="FF0000"/>
                </a:solidFill>
              </a:rPr>
              <a:t> </a:t>
            </a:r>
            <a:r>
              <a:rPr lang="nl-NL" sz="3200" b="1" dirty="0" smtClean="0">
                <a:solidFill>
                  <a:srgbClr val="FF0000"/>
                </a:solidFill>
              </a:rPr>
              <a:t>en afmeting van de platen van ondergeschikt belang”</a:t>
            </a:r>
          </a:p>
          <a:p>
            <a:pPr algn="ctr"/>
            <a:endParaRPr lang="nl-NL" sz="3200" b="1" dirty="0" smtClean="0">
              <a:solidFill>
                <a:srgbClr val="FF0000"/>
              </a:solidFill>
            </a:endParaRPr>
          </a:p>
          <a:p>
            <a:pPr algn="ctr"/>
            <a:r>
              <a:rPr lang="nl-NL" sz="2400" dirty="0" smtClean="0"/>
              <a:t>(in dit onderzoek met deze plaatafmetingen)</a:t>
            </a:r>
            <a:endParaRPr lang="nl-NL" sz="2400" dirty="0"/>
          </a:p>
        </p:txBody>
      </p:sp>
    </p:spTree>
    <p:extLst>
      <p:ext uri="{BB962C8B-B14F-4D97-AF65-F5344CB8AC3E}">
        <p14:creationId xmlns:p14="http://schemas.microsoft.com/office/powerpoint/2010/main" val="270097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1_VHP">
  <a:themeElements>
    <a:clrScheme name="Aangepast 2">
      <a:dk1>
        <a:srgbClr val="002850"/>
      </a:dk1>
      <a:lt1>
        <a:sysClr val="window" lastClr="FFFFFF"/>
      </a:lt1>
      <a:dk2>
        <a:srgbClr val="0082BE"/>
      </a:dk2>
      <a:lt2>
        <a:srgbClr val="DCDCDC"/>
      </a:lt2>
      <a:accent1>
        <a:srgbClr val="002850"/>
      </a:accent1>
      <a:accent2>
        <a:srgbClr val="ED1651"/>
      </a:accent2>
      <a:accent3>
        <a:srgbClr val="F3702B"/>
      </a:accent3>
      <a:accent4>
        <a:srgbClr val="FFCB05"/>
      </a:accent4>
      <a:accent5>
        <a:srgbClr val="5E9E4B"/>
      </a:accent5>
      <a:accent6>
        <a:srgbClr val="5E2E86"/>
      </a:accent6>
      <a:hlink>
        <a:srgbClr val="0082BE"/>
      </a:hlink>
      <a:folHlink>
        <a:srgbClr val="0082B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 id="{BBECD8A9-AC12-42C3-80EF-4550BF54B216}" vid="{3A2414C3-D0A9-480D-A337-4897BCBA262D}"/>
    </a:ext>
  </a:extLst>
</a:theme>
</file>

<file path=ppt/theme/theme2.xml><?xml version="1.0" encoding="utf-8"?>
<a:theme xmlns:a="http://schemas.openxmlformats.org/drawingml/2006/main" name="2_Titelscherm">
  <a:themeElements>
    <a:clrScheme name="Aangepast 2">
      <a:dk1>
        <a:srgbClr val="002850"/>
      </a:dk1>
      <a:lt1>
        <a:sysClr val="window" lastClr="FFFFFF"/>
      </a:lt1>
      <a:dk2>
        <a:srgbClr val="0082BE"/>
      </a:dk2>
      <a:lt2>
        <a:srgbClr val="DCDCDC"/>
      </a:lt2>
      <a:accent1>
        <a:srgbClr val="002850"/>
      </a:accent1>
      <a:accent2>
        <a:srgbClr val="ED1651"/>
      </a:accent2>
      <a:accent3>
        <a:srgbClr val="F3702B"/>
      </a:accent3>
      <a:accent4>
        <a:srgbClr val="FFCB05"/>
      </a:accent4>
      <a:accent5>
        <a:srgbClr val="5E9E4B"/>
      </a:accent5>
      <a:accent6>
        <a:srgbClr val="5E2E86"/>
      </a:accent6>
      <a:hlink>
        <a:srgbClr val="0082BE"/>
      </a:hlink>
      <a:folHlink>
        <a:srgbClr val="0082B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 id="{BBECD8A9-AC12-42C3-80EF-4550BF54B216}" vid="{0A2C9956-3309-4EDA-A1AD-FA1FDE4965A5}"/>
    </a:ext>
  </a:extLst>
</a:theme>
</file>

<file path=ppt/theme/theme3.xml><?xml version="1.0" encoding="utf-8"?>
<a:theme xmlns:a="http://schemas.openxmlformats.org/drawingml/2006/main" name="VHP">
  <a:themeElements>
    <a:clrScheme name="vhp huisstijl">
      <a:dk1>
        <a:srgbClr val="002850"/>
      </a:dk1>
      <a:lt1>
        <a:sysClr val="window" lastClr="FFFFFF"/>
      </a:lt1>
      <a:dk2>
        <a:srgbClr val="0082BE"/>
      </a:dk2>
      <a:lt2>
        <a:srgbClr val="DCDCDC"/>
      </a:lt2>
      <a:accent1>
        <a:srgbClr val="F3702B"/>
      </a:accent1>
      <a:accent2>
        <a:srgbClr val="ED1651"/>
      </a:accent2>
      <a:accent3>
        <a:srgbClr val="5E2E86"/>
      </a:accent3>
      <a:accent4>
        <a:srgbClr val="00AC9D"/>
      </a:accent4>
      <a:accent5>
        <a:srgbClr val="5E9E4B"/>
      </a:accent5>
      <a:accent6>
        <a:srgbClr val="FFCB05"/>
      </a:accent6>
      <a:hlink>
        <a:srgbClr val="0082BE"/>
      </a:hlink>
      <a:folHlink>
        <a:srgbClr val="0082B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 id="{BBECD8A9-AC12-42C3-80EF-4550BF54B216}" vid="{AC002E70-61A1-4A9B-AF59-C5185C9BD78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3073880c-6f44-480c-b906-c24e9b9490a2" ContentTypeId="0x0101001DD7167959176447AEF4292E28C52AEA"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VHP Presentatie" ma:contentTypeID="0x0101001DD7167959176447AEF4292E28C52AEA0079356D5483F4D74295196D9E8B1F9630" ma:contentTypeVersion="21" ma:contentTypeDescription="" ma:contentTypeScope="" ma:versionID="d0804c1f840a2cb997d4d5f85fe29f4c">
  <xsd:schema xmlns:xsd="http://www.w3.org/2001/XMLSchema" xmlns:xs="http://www.w3.org/2001/XMLSchema" xmlns:p="http://schemas.microsoft.com/office/2006/metadata/properties" targetNamespace="http://schemas.microsoft.com/office/2006/metadata/properties" ma:root="true" ma:fieldsID="40bbf7f67dbd990b673ed269523ac06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7FEDB1-C9EC-4F81-8D80-5B848874D51D}">
  <ds:schemaRefs>
    <ds:schemaRef ds:uri="Microsoft.SharePoint.Taxonomy.ContentTypeSync"/>
  </ds:schemaRefs>
</ds:datastoreItem>
</file>

<file path=customXml/itemProps2.xml><?xml version="1.0" encoding="utf-8"?>
<ds:datastoreItem xmlns:ds="http://schemas.openxmlformats.org/officeDocument/2006/customXml" ds:itemID="{55A16347-6097-4A74-AD4C-B7A11A6E53A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79507B33-E048-401F-8D31-5DAAAF2D3F12}">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4268FD8-06AA-4065-9985-6CEB30D221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1284</TotalTime>
  <Words>856</Words>
  <Application>Microsoft Office PowerPoint</Application>
  <PresentationFormat>Aangepast</PresentationFormat>
  <Paragraphs>136</Paragraphs>
  <Slides>17</Slides>
  <Notes>3</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17</vt:i4>
      </vt:variant>
    </vt:vector>
  </HeadingPairs>
  <TitlesOfParts>
    <vt:vector size="26" baseType="lpstr">
      <vt:lpstr>ＭＳ Ｐゴシック</vt:lpstr>
      <vt:lpstr>Arial</vt:lpstr>
      <vt:lpstr>Calibri</vt:lpstr>
      <vt:lpstr>Lucida Grande</vt:lpstr>
      <vt:lpstr>Times New Roman</vt:lpstr>
      <vt:lpstr>Wingdings</vt:lpstr>
      <vt:lpstr>1_VHP</vt:lpstr>
      <vt:lpstr>2_Titelscherm</vt:lpstr>
      <vt:lpstr>VHP</vt:lpstr>
      <vt:lpstr>GEZOND EN EFFICIENT MONTEREN VAN GIPSPLATEN</vt:lpstr>
      <vt:lpstr>Multidisciplinair team</vt:lpstr>
      <vt:lpstr>Speelveld</vt:lpstr>
      <vt:lpstr>Aanleiding</vt:lpstr>
      <vt:lpstr>Vergelijkend onderzoek uit 2015</vt:lpstr>
      <vt:lpstr>Wat is fysieke belasting?</vt:lpstr>
      <vt:lpstr>Aanpak</vt:lpstr>
      <vt:lpstr>Resultaten</vt:lpstr>
      <vt:lpstr>Conclusie</vt:lpstr>
      <vt:lpstr>NIET:</vt:lpstr>
      <vt:lpstr>WEL:</vt:lpstr>
      <vt:lpstr>Randvoorwaarden</vt:lpstr>
      <vt:lpstr>Het werken met twee monteurs heeft méér voordelen</vt:lpstr>
      <vt:lpstr>Stelling</vt:lpstr>
      <vt:lpstr>Waarom is horizontaal platen nog niet algemeen ingevoerd?</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Hetty Vermeulen</dc:creator>
  <cp:lastModifiedBy>Hetty Vermeulen</cp:lastModifiedBy>
  <cp:revision>61</cp:revision>
  <dcterms:modified xsi:type="dcterms:W3CDTF">2019-03-20T15:52:36Z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0x0101001DD7167959176447AEF4292E28C52AEA0079356D5483F4D74295196D9E8B1F9630</vt:lpwstr>
  </property>
  <property fmtid="{D5CDD505-2E9C-101B-9397-08002B2CF9AE}" pid="3" name="SharedWithUsers">
    <vt:lpwstr>27;#Pim van Dorst</vt:lpwstr>
  </property>
</Properties>
</file>